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75" r:id="rId5"/>
    <p:sldId id="293" r:id="rId6"/>
    <p:sldId id="276" r:id="rId7"/>
    <p:sldId id="277" r:id="rId8"/>
    <p:sldId id="278" r:id="rId9"/>
    <p:sldId id="263" r:id="rId10"/>
    <p:sldId id="262" r:id="rId11"/>
    <p:sldId id="268" r:id="rId12"/>
    <p:sldId id="265" r:id="rId13"/>
    <p:sldId id="266" r:id="rId14"/>
    <p:sldId id="267" r:id="rId15"/>
    <p:sldId id="269" r:id="rId16"/>
    <p:sldId id="270" r:id="rId17"/>
    <p:sldId id="273" r:id="rId18"/>
    <p:sldId id="285" r:id="rId19"/>
    <p:sldId id="287" r:id="rId20"/>
    <p:sldId id="288" r:id="rId21"/>
    <p:sldId id="280" r:id="rId22"/>
    <p:sldId id="290" r:id="rId23"/>
    <p:sldId id="281" r:id="rId24"/>
    <p:sldId id="274" r:id="rId25"/>
    <p:sldId id="282" r:id="rId26"/>
    <p:sldId id="291" r:id="rId27"/>
    <p:sldId id="283" r:id="rId28"/>
    <p:sldId id="272" r:id="rId29"/>
    <p:sldId id="284" r:id="rId30"/>
    <p:sldId id="299" r:id="rId31"/>
    <p:sldId id="294" r:id="rId32"/>
    <p:sldId id="295" r:id="rId33"/>
    <p:sldId id="296" r:id="rId34"/>
    <p:sldId id="297" r:id="rId35"/>
    <p:sldId id="298" r:id="rId36"/>
    <p:sldId id="300" r:id="rId37"/>
    <p:sldId id="271"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0F0"/>
    <a:srgbClr val="E9E9E9"/>
    <a:srgbClr val="E8E8E8"/>
    <a:srgbClr val="E3E3E3"/>
    <a:srgbClr val="9BAFB5"/>
    <a:srgbClr val="6B8891"/>
    <a:srgbClr val="EBC2AB"/>
    <a:srgbClr val="E0A382"/>
    <a:srgbClr val="974D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D49316-794F-4959-BA21-A0D105A9EC89}" v="5437" dt="2023-12-23T18:05:22.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80" autoAdjust="0"/>
    <p:restoredTop sz="64630" autoAdjust="0"/>
  </p:normalViewPr>
  <p:slideViewPr>
    <p:cSldViewPr snapToGrid="0">
      <p:cViewPr varScale="1">
        <p:scale>
          <a:sx n="114" d="100"/>
          <a:sy n="114" d="100"/>
        </p:scale>
        <p:origin x="894" y="10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ata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23.svg"/><Relationship Id="rId11" Type="http://schemas.openxmlformats.org/officeDocument/2006/relationships/image" Target="../media/image48.png"/><Relationship Id="rId5" Type="http://schemas.openxmlformats.org/officeDocument/2006/relationships/image" Target="../media/image22.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ata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1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23.svg"/><Relationship Id="rId11" Type="http://schemas.openxmlformats.org/officeDocument/2006/relationships/image" Target="../media/image48.png"/><Relationship Id="rId5" Type="http://schemas.openxmlformats.org/officeDocument/2006/relationships/image" Target="../media/image22.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339369-9ACE-4AE7-9E44-ADFA2E210BFF}"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E174F95F-7689-4A5F-B380-D8C94CE96DDE}">
      <dgm:prSet/>
      <dgm:spPr/>
      <dgm:t>
        <a:bodyPr/>
        <a:lstStyle/>
        <a:p>
          <a:pPr>
            <a:defRPr b="1"/>
          </a:pPr>
          <a:r>
            <a:rPr lang="en-US"/>
            <a:t>1733</a:t>
          </a:r>
        </a:p>
      </dgm:t>
    </dgm:pt>
    <dgm:pt modelId="{E6A04391-B0D6-4413-B3DC-BE6220E1C092}" type="parTrans" cxnId="{69211C12-5B61-436A-8DE3-10E2D23E1873}">
      <dgm:prSet/>
      <dgm:spPr/>
      <dgm:t>
        <a:bodyPr/>
        <a:lstStyle/>
        <a:p>
          <a:endParaRPr lang="en-US"/>
        </a:p>
      </dgm:t>
    </dgm:pt>
    <dgm:pt modelId="{695BA17E-A2EF-44BF-8B07-8AB5E7A311C4}" type="sibTrans" cxnId="{69211C12-5B61-436A-8DE3-10E2D23E1873}">
      <dgm:prSet/>
      <dgm:spPr/>
      <dgm:t>
        <a:bodyPr/>
        <a:lstStyle/>
        <a:p>
          <a:endParaRPr lang="en-US"/>
        </a:p>
      </dgm:t>
    </dgm:pt>
    <dgm:pt modelId="{41F9A436-A151-4975-8FC2-306FD30B6A90}">
      <dgm:prSet/>
      <dgm:spPr/>
      <dgm:t>
        <a:bodyPr/>
        <a:lstStyle/>
        <a:p>
          <a:r>
            <a:rPr lang="en-US" dirty="0"/>
            <a:t>The biggening of probabilistic data analysis from “Bayes Theorem” by Thomas Bayes</a:t>
          </a:r>
        </a:p>
      </dgm:t>
    </dgm:pt>
    <dgm:pt modelId="{32E641D5-A212-4609-A23B-7E99108AAA10}" type="parTrans" cxnId="{E1DBD6E4-F851-4DAC-96DF-2A3D541ABBA8}">
      <dgm:prSet/>
      <dgm:spPr/>
      <dgm:t>
        <a:bodyPr/>
        <a:lstStyle/>
        <a:p>
          <a:endParaRPr lang="en-US"/>
        </a:p>
      </dgm:t>
    </dgm:pt>
    <dgm:pt modelId="{ECAFEDAC-EADD-442E-ABC9-86017253BEB4}" type="sibTrans" cxnId="{E1DBD6E4-F851-4DAC-96DF-2A3D541ABBA8}">
      <dgm:prSet/>
      <dgm:spPr/>
      <dgm:t>
        <a:bodyPr/>
        <a:lstStyle/>
        <a:p>
          <a:endParaRPr lang="en-US"/>
        </a:p>
      </dgm:t>
    </dgm:pt>
    <dgm:pt modelId="{05D90DB9-6C7F-4958-86DC-9403799C7369}">
      <dgm:prSet/>
      <dgm:spPr/>
      <dgm:t>
        <a:bodyPr/>
        <a:lstStyle/>
        <a:p>
          <a:pPr>
            <a:defRPr b="1"/>
          </a:pPr>
          <a:r>
            <a:rPr lang="en-US"/>
            <a:t>1805</a:t>
          </a:r>
        </a:p>
      </dgm:t>
    </dgm:pt>
    <dgm:pt modelId="{628D8D33-33A4-4677-A6FB-1FDB0CBC15DC}" type="parTrans" cxnId="{C6DF5C3A-694C-4229-8030-29B21104AD34}">
      <dgm:prSet/>
      <dgm:spPr/>
      <dgm:t>
        <a:bodyPr/>
        <a:lstStyle/>
        <a:p>
          <a:endParaRPr lang="en-US"/>
        </a:p>
      </dgm:t>
    </dgm:pt>
    <dgm:pt modelId="{C8561168-0F71-402C-B1BD-7E08BB7628A6}" type="sibTrans" cxnId="{C6DF5C3A-694C-4229-8030-29B21104AD34}">
      <dgm:prSet/>
      <dgm:spPr/>
      <dgm:t>
        <a:bodyPr/>
        <a:lstStyle/>
        <a:p>
          <a:endParaRPr lang="en-US"/>
        </a:p>
      </dgm:t>
    </dgm:pt>
    <dgm:pt modelId="{7338194D-A2AA-44F2-BACE-08CFE246D2CC}">
      <dgm:prSet/>
      <dgm:spPr/>
      <dgm:t>
        <a:bodyPr/>
        <a:lstStyle/>
        <a:p>
          <a:r>
            <a:rPr lang="en-US" dirty="0"/>
            <a:t>Adrien Marie and Carl Friedrich developed regression analysis, which also was a foundation for data mining.</a:t>
          </a:r>
        </a:p>
      </dgm:t>
    </dgm:pt>
    <dgm:pt modelId="{D22D4EDB-5B85-4E33-AB36-0F2D8433A725}" type="parTrans" cxnId="{BB6E6EA7-03B7-4BD4-B725-8104325BB653}">
      <dgm:prSet/>
      <dgm:spPr/>
      <dgm:t>
        <a:bodyPr/>
        <a:lstStyle/>
        <a:p>
          <a:endParaRPr lang="en-US"/>
        </a:p>
      </dgm:t>
    </dgm:pt>
    <dgm:pt modelId="{FCCC9258-3393-4D07-81C3-B51572BB3F92}" type="sibTrans" cxnId="{BB6E6EA7-03B7-4BD4-B725-8104325BB653}">
      <dgm:prSet/>
      <dgm:spPr/>
      <dgm:t>
        <a:bodyPr/>
        <a:lstStyle/>
        <a:p>
          <a:endParaRPr lang="en-US"/>
        </a:p>
      </dgm:t>
    </dgm:pt>
    <dgm:pt modelId="{E1D277A8-6D4E-48DC-9A6D-8882BFB10564}">
      <dgm:prSet/>
      <dgm:spPr/>
      <dgm:t>
        <a:bodyPr/>
        <a:lstStyle/>
        <a:p>
          <a:pPr>
            <a:defRPr b="1"/>
          </a:pPr>
          <a:r>
            <a:rPr lang="en-US"/>
            <a:t>1889</a:t>
          </a:r>
        </a:p>
      </dgm:t>
    </dgm:pt>
    <dgm:pt modelId="{A3ABFD0E-9A48-4862-BF06-BDD3CAB90C99}" type="parTrans" cxnId="{0BD365CF-6449-4BA9-92A8-349001295688}">
      <dgm:prSet/>
      <dgm:spPr/>
      <dgm:t>
        <a:bodyPr/>
        <a:lstStyle/>
        <a:p>
          <a:endParaRPr lang="en-US"/>
        </a:p>
      </dgm:t>
    </dgm:pt>
    <dgm:pt modelId="{CBE7376C-5855-4ACE-BC96-6621834F8CCB}" type="sibTrans" cxnId="{0BD365CF-6449-4BA9-92A8-349001295688}">
      <dgm:prSet/>
      <dgm:spPr/>
      <dgm:t>
        <a:bodyPr/>
        <a:lstStyle/>
        <a:p>
          <a:endParaRPr lang="en-US"/>
        </a:p>
      </dgm:t>
    </dgm:pt>
    <dgm:pt modelId="{4D8AF5A0-FBB7-4B0A-8A26-A1CA6069B187}">
      <dgm:prSet/>
      <dgm:spPr/>
      <dgm:t>
        <a:bodyPr/>
        <a:lstStyle/>
        <a:p>
          <a:r>
            <a:rPr lang="en-US" dirty="0"/>
            <a:t>Herman Hollerith improved data processing punch card which allowed machines to read large datasets and analyze them quickly</a:t>
          </a:r>
        </a:p>
      </dgm:t>
    </dgm:pt>
    <dgm:pt modelId="{6974943A-7A08-4435-9637-9914AE7AD60E}" type="parTrans" cxnId="{46FB0A74-04FA-4D50-9916-A90859AAC7CD}">
      <dgm:prSet/>
      <dgm:spPr/>
      <dgm:t>
        <a:bodyPr/>
        <a:lstStyle/>
        <a:p>
          <a:endParaRPr lang="en-US"/>
        </a:p>
      </dgm:t>
    </dgm:pt>
    <dgm:pt modelId="{3979AABA-6F90-4BB2-A606-4706AF0B4742}" type="sibTrans" cxnId="{46FB0A74-04FA-4D50-9916-A90859AAC7CD}">
      <dgm:prSet/>
      <dgm:spPr/>
      <dgm:t>
        <a:bodyPr/>
        <a:lstStyle/>
        <a:p>
          <a:endParaRPr lang="en-US"/>
        </a:p>
      </dgm:t>
    </dgm:pt>
    <dgm:pt modelId="{7CEEAAE9-4AED-4470-B56E-C645D499D0B1}">
      <dgm:prSet/>
      <dgm:spPr/>
      <dgm:t>
        <a:bodyPr/>
        <a:lstStyle/>
        <a:p>
          <a:pPr>
            <a:defRPr b="1"/>
          </a:pPr>
          <a:r>
            <a:rPr lang="en-US"/>
            <a:t>1936</a:t>
          </a:r>
        </a:p>
      </dgm:t>
    </dgm:pt>
    <dgm:pt modelId="{4C41E59C-732A-4A80-A8EE-BDAEB12B769A}" type="parTrans" cxnId="{BBCC1E40-A132-48A1-9638-953234E6E143}">
      <dgm:prSet/>
      <dgm:spPr/>
      <dgm:t>
        <a:bodyPr/>
        <a:lstStyle/>
        <a:p>
          <a:endParaRPr lang="en-US"/>
        </a:p>
      </dgm:t>
    </dgm:pt>
    <dgm:pt modelId="{C442CE7B-3468-436E-AB73-333724736BC2}" type="sibTrans" cxnId="{BBCC1E40-A132-48A1-9638-953234E6E143}">
      <dgm:prSet/>
      <dgm:spPr/>
      <dgm:t>
        <a:bodyPr/>
        <a:lstStyle/>
        <a:p>
          <a:endParaRPr lang="en-US"/>
        </a:p>
      </dgm:t>
    </dgm:pt>
    <dgm:pt modelId="{105603AF-7EB7-411E-BE54-3C861B301D94}">
      <dgm:prSet/>
      <dgm:spPr/>
      <dgm:t>
        <a:bodyPr/>
        <a:lstStyle/>
        <a:p>
          <a:r>
            <a:rPr lang="en-US" dirty="0"/>
            <a:t>Alan Turing came up with Universal machine that is capable of anu computation</a:t>
          </a:r>
        </a:p>
      </dgm:t>
    </dgm:pt>
    <dgm:pt modelId="{A5320746-2B87-41F4-8128-1DC4BA99F83E}" type="parTrans" cxnId="{974EC41A-D40D-49F4-B533-83590C1AAB13}">
      <dgm:prSet/>
      <dgm:spPr/>
      <dgm:t>
        <a:bodyPr/>
        <a:lstStyle/>
        <a:p>
          <a:endParaRPr lang="en-US"/>
        </a:p>
      </dgm:t>
    </dgm:pt>
    <dgm:pt modelId="{464250BF-6D41-4C6D-B060-AA09CBCF78F0}" type="sibTrans" cxnId="{974EC41A-D40D-49F4-B533-83590C1AAB13}">
      <dgm:prSet/>
      <dgm:spPr/>
      <dgm:t>
        <a:bodyPr/>
        <a:lstStyle/>
        <a:p>
          <a:endParaRPr lang="en-US"/>
        </a:p>
      </dgm:t>
    </dgm:pt>
    <dgm:pt modelId="{557B106F-5749-4AFA-AE89-48CCD3107D8C}">
      <dgm:prSet/>
      <dgm:spPr/>
      <dgm:t>
        <a:bodyPr/>
        <a:lstStyle/>
        <a:p>
          <a:pPr>
            <a:defRPr b="1"/>
          </a:pPr>
          <a:r>
            <a:rPr lang="en-US"/>
            <a:t>1950s-1960s</a:t>
          </a:r>
        </a:p>
      </dgm:t>
    </dgm:pt>
    <dgm:pt modelId="{8B3492E8-BD5D-4DAB-B66B-E89F49055591}" type="parTrans" cxnId="{759A49D2-CBF7-4AAA-87D7-D0683F5B746C}">
      <dgm:prSet/>
      <dgm:spPr/>
      <dgm:t>
        <a:bodyPr/>
        <a:lstStyle/>
        <a:p>
          <a:endParaRPr lang="en-US"/>
        </a:p>
      </dgm:t>
    </dgm:pt>
    <dgm:pt modelId="{D74F5B54-DE77-4140-B77F-AC78D3D260B9}" type="sibTrans" cxnId="{759A49D2-CBF7-4AAA-87D7-D0683F5B746C}">
      <dgm:prSet/>
      <dgm:spPr/>
      <dgm:t>
        <a:bodyPr/>
        <a:lstStyle/>
        <a:p>
          <a:endParaRPr lang="en-US"/>
        </a:p>
      </dgm:t>
    </dgm:pt>
    <dgm:pt modelId="{AC8E701B-1592-4ADE-9399-8A1B2837BF7E}">
      <dgm:prSet/>
      <dgm:spPr/>
      <dgm:t>
        <a:bodyPr/>
        <a:lstStyle/>
        <a:p>
          <a:r>
            <a:rPr lang="en-US" dirty="0"/>
            <a:t>Statistical methods such as decision tress and linear programming were used</a:t>
          </a:r>
        </a:p>
      </dgm:t>
    </dgm:pt>
    <dgm:pt modelId="{3C8ABC18-6769-4404-8647-1AEBC8B4FADD}" type="parTrans" cxnId="{574AB966-A11B-426D-9F54-96C207E99D07}">
      <dgm:prSet/>
      <dgm:spPr/>
      <dgm:t>
        <a:bodyPr/>
        <a:lstStyle/>
        <a:p>
          <a:endParaRPr lang="en-US"/>
        </a:p>
      </dgm:t>
    </dgm:pt>
    <dgm:pt modelId="{E752CE0D-AF3D-4110-8568-834E92BD4C64}" type="sibTrans" cxnId="{574AB966-A11B-426D-9F54-96C207E99D07}">
      <dgm:prSet/>
      <dgm:spPr/>
      <dgm:t>
        <a:bodyPr/>
        <a:lstStyle/>
        <a:p>
          <a:endParaRPr lang="en-US"/>
        </a:p>
      </dgm:t>
    </dgm:pt>
    <dgm:pt modelId="{DD81FF88-A920-40AE-BA90-E12C3CF70668}">
      <dgm:prSet/>
      <dgm:spPr/>
      <dgm:t>
        <a:bodyPr/>
        <a:lstStyle/>
        <a:p>
          <a:pPr>
            <a:defRPr b="1"/>
          </a:pPr>
          <a:r>
            <a:rPr lang="en-US"/>
            <a:t>1970s</a:t>
          </a:r>
        </a:p>
      </dgm:t>
    </dgm:pt>
    <dgm:pt modelId="{D1C38A1E-8ABA-4C44-AFA0-2EA0B176AC2C}" type="parTrans" cxnId="{2F64EF46-EA61-43C6-A1EF-9101468C1D86}">
      <dgm:prSet/>
      <dgm:spPr/>
      <dgm:t>
        <a:bodyPr/>
        <a:lstStyle/>
        <a:p>
          <a:endParaRPr lang="en-US"/>
        </a:p>
      </dgm:t>
    </dgm:pt>
    <dgm:pt modelId="{546D3784-C878-4126-BA34-0E7F13EC0841}" type="sibTrans" cxnId="{2F64EF46-EA61-43C6-A1EF-9101468C1D86}">
      <dgm:prSet/>
      <dgm:spPr/>
      <dgm:t>
        <a:bodyPr/>
        <a:lstStyle/>
        <a:p>
          <a:endParaRPr lang="en-US"/>
        </a:p>
      </dgm:t>
    </dgm:pt>
    <dgm:pt modelId="{8340987B-8182-4A2C-BB47-9A3851495361}">
      <dgm:prSet/>
      <dgm:spPr/>
      <dgm:t>
        <a:bodyPr/>
        <a:lstStyle/>
        <a:p>
          <a:r>
            <a:rPr lang="en-US" dirty="0"/>
            <a:t>The rise of rational data bases and Structured Query Language (SQL), which helped in data storage and retrieval.</a:t>
          </a:r>
        </a:p>
      </dgm:t>
    </dgm:pt>
    <dgm:pt modelId="{730A150C-3DA5-4DE6-8D9D-059CAEB728B0}" type="parTrans" cxnId="{4C94F8EC-81E1-479D-9B8F-50EB0DBAFF04}">
      <dgm:prSet/>
      <dgm:spPr/>
      <dgm:t>
        <a:bodyPr/>
        <a:lstStyle/>
        <a:p>
          <a:endParaRPr lang="en-US"/>
        </a:p>
      </dgm:t>
    </dgm:pt>
    <dgm:pt modelId="{FAA2702D-BF8E-4ABF-98A1-866E05EEBDEB}" type="sibTrans" cxnId="{4C94F8EC-81E1-479D-9B8F-50EB0DBAFF04}">
      <dgm:prSet/>
      <dgm:spPr/>
      <dgm:t>
        <a:bodyPr/>
        <a:lstStyle/>
        <a:p>
          <a:endParaRPr lang="en-US"/>
        </a:p>
      </dgm:t>
    </dgm:pt>
    <dgm:pt modelId="{87E33299-E097-4669-A38D-E37BC4749E27}" type="pres">
      <dgm:prSet presAssocID="{64339369-9ACE-4AE7-9E44-ADFA2E210BFF}" presName="root" presStyleCnt="0">
        <dgm:presLayoutVars>
          <dgm:chMax/>
          <dgm:chPref/>
          <dgm:animLvl val="lvl"/>
        </dgm:presLayoutVars>
      </dgm:prSet>
      <dgm:spPr/>
    </dgm:pt>
    <dgm:pt modelId="{33C9BEF3-A0C9-48C5-9BA7-AD47EF253A0E}" type="pres">
      <dgm:prSet presAssocID="{64339369-9ACE-4AE7-9E44-ADFA2E210BFF}"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8FB38791-A478-4171-B799-9ED9A523235B}" type="pres">
      <dgm:prSet presAssocID="{64339369-9ACE-4AE7-9E44-ADFA2E210BFF}" presName="nodes" presStyleCnt="0">
        <dgm:presLayoutVars>
          <dgm:chMax/>
          <dgm:chPref/>
          <dgm:animLvl val="lvl"/>
        </dgm:presLayoutVars>
      </dgm:prSet>
      <dgm:spPr/>
    </dgm:pt>
    <dgm:pt modelId="{F482FDD1-45B1-4610-AFFA-FCC68964A56A}" type="pres">
      <dgm:prSet presAssocID="{E174F95F-7689-4A5F-B380-D8C94CE96DDE}" presName="composite" presStyleCnt="0"/>
      <dgm:spPr/>
    </dgm:pt>
    <dgm:pt modelId="{C390BA34-CEDC-4D69-87C6-515A3C2B657B}" type="pres">
      <dgm:prSet presAssocID="{E174F95F-7689-4A5F-B380-D8C94CE96DDE}" presName="L1TextContainer" presStyleLbl="revTx" presStyleIdx="0" presStyleCnt="6">
        <dgm:presLayoutVars>
          <dgm:chMax val="1"/>
          <dgm:chPref val="1"/>
          <dgm:bulletEnabled val="1"/>
        </dgm:presLayoutVars>
      </dgm:prSet>
      <dgm:spPr/>
    </dgm:pt>
    <dgm:pt modelId="{DCBFCAFD-6945-42A7-A688-CD282D17B29D}" type="pres">
      <dgm:prSet presAssocID="{E174F95F-7689-4A5F-B380-D8C94CE96DDE}" presName="L2TextContainerWrapper" presStyleCnt="0">
        <dgm:presLayoutVars>
          <dgm:chMax val="0"/>
          <dgm:chPref val="0"/>
          <dgm:bulletEnabled val="1"/>
        </dgm:presLayoutVars>
      </dgm:prSet>
      <dgm:spPr/>
    </dgm:pt>
    <dgm:pt modelId="{0B7C8FBD-87A5-48F8-8DE4-0254172E2417}" type="pres">
      <dgm:prSet presAssocID="{E174F95F-7689-4A5F-B380-D8C94CE96DDE}" presName="L2TextContainer" presStyleLbl="bgAcc1" presStyleIdx="0" presStyleCnt="6" custLinFactNeighborX="1129" custLinFactNeighborY="-1725"/>
      <dgm:spPr/>
    </dgm:pt>
    <dgm:pt modelId="{A560CFC3-DA6E-47FB-87FC-BEC2F5F5D9B1}" type="pres">
      <dgm:prSet presAssocID="{E174F95F-7689-4A5F-B380-D8C94CE96DDE}" presName="FlexibleEmptyPlaceHolder" presStyleCnt="0"/>
      <dgm:spPr/>
    </dgm:pt>
    <dgm:pt modelId="{948C0CD7-EB2D-43A1-BC82-791AB16EE543}" type="pres">
      <dgm:prSet presAssocID="{E174F95F-7689-4A5F-B380-D8C94CE96DDE}" presName="ConnectLine" presStyleLbl="sibTrans1D1" presStyleIdx="0" presStyleCnt="6"/>
      <dgm:spPr>
        <a:noFill/>
        <a:ln w="6350" cap="flat" cmpd="sng" algn="ctr">
          <a:solidFill>
            <a:schemeClr val="accent1">
              <a:hueOff val="0"/>
              <a:satOff val="0"/>
              <a:lumOff val="0"/>
              <a:alphaOff val="0"/>
            </a:schemeClr>
          </a:solidFill>
          <a:prstDash val="dash"/>
        </a:ln>
        <a:effectLst/>
      </dgm:spPr>
    </dgm:pt>
    <dgm:pt modelId="{A4BD87ED-D75F-455F-883D-B70C3D4919F1}" type="pres">
      <dgm:prSet presAssocID="{E174F95F-7689-4A5F-B380-D8C94CE96DDE}" presName="ConnectorPoint" presStyleLbl="alignNode1" presStyleIdx="0" presStyleCnt="6"/>
      <dgm:spPr/>
    </dgm:pt>
    <dgm:pt modelId="{37B63492-98AD-4E0E-9534-B9E9969259DB}" type="pres">
      <dgm:prSet presAssocID="{E174F95F-7689-4A5F-B380-D8C94CE96DDE}" presName="EmptyPlaceHolder" presStyleCnt="0"/>
      <dgm:spPr/>
    </dgm:pt>
    <dgm:pt modelId="{CF9727FC-CB05-4888-8235-840B9F78D91D}" type="pres">
      <dgm:prSet presAssocID="{695BA17E-A2EF-44BF-8B07-8AB5E7A311C4}" presName="spaceBetweenRectangles" presStyleCnt="0"/>
      <dgm:spPr/>
    </dgm:pt>
    <dgm:pt modelId="{4911D69F-701A-4BF5-ACBF-68E070D26C60}" type="pres">
      <dgm:prSet presAssocID="{05D90DB9-6C7F-4958-86DC-9403799C7369}" presName="composite" presStyleCnt="0"/>
      <dgm:spPr/>
    </dgm:pt>
    <dgm:pt modelId="{809E353D-727F-4D15-A70F-3F100C5E8184}" type="pres">
      <dgm:prSet presAssocID="{05D90DB9-6C7F-4958-86DC-9403799C7369}" presName="L1TextContainer" presStyleLbl="revTx" presStyleIdx="1" presStyleCnt="6">
        <dgm:presLayoutVars>
          <dgm:chMax val="1"/>
          <dgm:chPref val="1"/>
          <dgm:bulletEnabled val="1"/>
        </dgm:presLayoutVars>
      </dgm:prSet>
      <dgm:spPr/>
    </dgm:pt>
    <dgm:pt modelId="{701F963D-5708-498A-B6DB-D741493ECE1C}" type="pres">
      <dgm:prSet presAssocID="{05D90DB9-6C7F-4958-86DC-9403799C7369}" presName="L2TextContainerWrapper" presStyleCnt="0">
        <dgm:presLayoutVars>
          <dgm:chMax val="0"/>
          <dgm:chPref val="0"/>
          <dgm:bulletEnabled val="1"/>
        </dgm:presLayoutVars>
      </dgm:prSet>
      <dgm:spPr/>
    </dgm:pt>
    <dgm:pt modelId="{EA00A206-9434-47AB-AD1C-CCE6708E1A72}" type="pres">
      <dgm:prSet presAssocID="{05D90DB9-6C7F-4958-86DC-9403799C7369}" presName="L2TextContainer" presStyleLbl="bgAcc1" presStyleIdx="1" presStyleCnt="6"/>
      <dgm:spPr/>
    </dgm:pt>
    <dgm:pt modelId="{4E9C46F9-B47B-4945-805A-235982D4EA08}" type="pres">
      <dgm:prSet presAssocID="{05D90DB9-6C7F-4958-86DC-9403799C7369}" presName="FlexibleEmptyPlaceHolder" presStyleCnt="0"/>
      <dgm:spPr/>
    </dgm:pt>
    <dgm:pt modelId="{AC96F928-70B4-4135-9F55-F35C50E3AD1A}" type="pres">
      <dgm:prSet presAssocID="{05D90DB9-6C7F-4958-86DC-9403799C7369}" presName="ConnectLine" presStyleLbl="sibTrans1D1" presStyleIdx="1" presStyleCnt="6"/>
      <dgm:spPr>
        <a:noFill/>
        <a:ln w="6350" cap="flat" cmpd="sng" algn="ctr">
          <a:solidFill>
            <a:schemeClr val="accent1">
              <a:hueOff val="0"/>
              <a:satOff val="0"/>
              <a:lumOff val="0"/>
              <a:alphaOff val="0"/>
            </a:schemeClr>
          </a:solidFill>
          <a:prstDash val="dash"/>
        </a:ln>
        <a:effectLst/>
      </dgm:spPr>
    </dgm:pt>
    <dgm:pt modelId="{4D430CA5-C6CF-46A0-88DF-084CCB4C5177}" type="pres">
      <dgm:prSet presAssocID="{05D90DB9-6C7F-4958-86DC-9403799C7369}" presName="ConnectorPoint" presStyleLbl="alignNode1" presStyleIdx="1" presStyleCnt="6"/>
      <dgm:spPr/>
    </dgm:pt>
    <dgm:pt modelId="{6500E251-17A8-4B65-A2B9-9AE09FE0FD50}" type="pres">
      <dgm:prSet presAssocID="{05D90DB9-6C7F-4958-86DC-9403799C7369}" presName="EmptyPlaceHolder" presStyleCnt="0"/>
      <dgm:spPr/>
    </dgm:pt>
    <dgm:pt modelId="{6D678358-9C51-4FCF-AF63-84D90095D7E1}" type="pres">
      <dgm:prSet presAssocID="{C8561168-0F71-402C-B1BD-7E08BB7628A6}" presName="spaceBetweenRectangles" presStyleCnt="0"/>
      <dgm:spPr/>
    </dgm:pt>
    <dgm:pt modelId="{73EEA3DB-1506-44E8-84B7-C221081CFFF2}" type="pres">
      <dgm:prSet presAssocID="{E1D277A8-6D4E-48DC-9A6D-8882BFB10564}" presName="composite" presStyleCnt="0"/>
      <dgm:spPr/>
    </dgm:pt>
    <dgm:pt modelId="{0E0AD149-2FA8-4486-98E0-8B00F017D99F}" type="pres">
      <dgm:prSet presAssocID="{E1D277A8-6D4E-48DC-9A6D-8882BFB10564}" presName="L1TextContainer" presStyleLbl="revTx" presStyleIdx="2" presStyleCnt="6">
        <dgm:presLayoutVars>
          <dgm:chMax val="1"/>
          <dgm:chPref val="1"/>
          <dgm:bulletEnabled val="1"/>
        </dgm:presLayoutVars>
      </dgm:prSet>
      <dgm:spPr/>
    </dgm:pt>
    <dgm:pt modelId="{807E15A0-D569-4A90-A20C-929EDE2B6AD1}" type="pres">
      <dgm:prSet presAssocID="{E1D277A8-6D4E-48DC-9A6D-8882BFB10564}" presName="L2TextContainerWrapper" presStyleCnt="0">
        <dgm:presLayoutVars>
          <dgm:chMax val="0"/>
          <dgm:chPref val="0"/>
          <dgm:bulletEnabled val="1"/>
        </dgm:presLayoutVars>
      </dgm:prSet>
      <dgm:spPr/>
    </dgm:pt>
    <dgm:pt modelId="{24CBDA4D-6E14-4D96-9B34-EFBC66B29F04}" type="pres">
      <dgm:prSet presAssocID="{E1D277A8-6D4E-48DC-9A6D-8882BFB10564}" presName="L2TextContainer" presStyleLbl="bgAcc1" presStyleIdx="2" presStyleCnt="6"/>
      <dgm:spPr/>
    </dgm:pt>
    <dgm:pt modelId="{8C5DF5CF-67E4-49A7-A021-CB03AD0D4612}" type="pres">
      <dgm:prSet presAssocID="{E1D277A8-6D4E-48DC-9A6D-8882BFB10564}" presName="FlexibleEmptyPlaceHolder" presStyleCnt="0"/>
      <dgm:spPr/>
    </dgm:pt>
    <dgm:pt modelId="{A1C3E11F-9AA0-4577-8333-45F425A6A856}" type="pres">
      <dgm:prSet presAssocID="{E1D277A8-6D4E-48DC-9A6D-8882BFB10564}" presName="ConnectLine" presStyleLbl="sibTrans1D1" presStyleIdx="2" presStyleCnt="6"/>
      <dgm:spPr>
        <a:noFill/>
        <a:ln w="6350" cap="flat" cmpd="sng" algn="ctr">
          <a:solidFill>
            <a:schemeClr val="accent1">
              <a:hueOff val="0"/>
              <a:satOff val="0"/>
              <a:lumOff val="0"/>
              <a:alphaOff val="0"/>
            </a:schemeClr>
          </a:solidFill>
          <a:prstDash val="dash"/>
        </a:ln>
        <a:effectLst/>
      </dgm:spPr>
    </dgm:pt>
    <dgm:pt modelId="{E46136EF-3A81-4C20-8FCB-A0206B2285CB}" type="pres">
      <dgm:prSet presAssocID="{E1D277A8-6D4E-48DC-9A6D-8882BFB10564}" presName="ConnectorPoint" presStyleLbl="alignNode1" presStyleIdx="2" presStyleCnt="6"/>
      <dgm:spPr/>
    </dgm:pt>
    <dgm:pt modelId="{C858239A-F777-4278-9D09-A22AF1994E4F}" type="pres">
      <dgm:prSet presAssocID="{E1D277A8-6D4E-48DC-9A6D-8882BFB10564}" presName="EmptyPlaceHolder" presStyleCnt="0"/>
      <dgm:spPr/>
    </dgm:pt>
    <dgm:pt modelId="{25D20B6C-51EB-40A2-9A26-7DE0F060A277}" type="pres">
      <dgm:prSet presAssocID="{CBE7376C-5855-4ACE-BC96-6621834F8CCB}" presName="spaceBetweenRectangles" presStyleCnt="0"/>
      <dgm:spPr/>
    </dgm:pt>
    <dgm:pt modelId="{E25B81B2-DF72-4381-8F78-39585481B566}" type="pres">
      <dgm:prSet presAssocID="{7CEEAAE9-4AED-4470-B56E-C645D499D0B1}" presName="composite" presStyleCnt="0"/>
      <dgm:spPr/>
    </dgm:pt>
    <dgm:pt modelId="{2F9F8C9F-78DA-433C-94D1-7C225AC9342D}" type="pres">
      <dgm:prSet presAssocID="{7CEEAAE9-4AED-4470-B56E-C645D499D0B1}" presName="L1TextContainer" presStyleLbl="revTx" presStyleIdx="3" presStyleCnt="6">
        <dgm:presLayoutVars>
          <dgm:chMax val="1"/>
          <dgm:chPref val="1"/>
          <dgm:bulletEnabled val="1"/>
        </dgm:presLayoutVars>
      </dgm:prSet>
      <dgm:spPr/>
    </dgm:pt>
    <dgm:pt modelId="{3A589136-BB56-4E6E-A6F9-08036FC50CC4}" type="pres">
      <dgm:prSet presAssocID="{7CEEAAE9-4AED-4470-B56E-C645D499D0B1}" presName="L2TextContainerWrapper" presStyleCnt="0">
        <dgm:presLayoutVars>
          <dgm:chMax val="0"/>
          <dgm:chPref val="0"/>
          <dgm:bulletEnabled val="1"/>
        </dgm:presLayoutVars>
      </dgm:prSet>
      <dgm:spPr/>
    </dgm:pt>
    <dgm:pt modelId="{F4E2D471-2505-4DCE-9E6A-22A5E5E319C0}" type="pres">
      <dgm:prSet presAssocID="{7CEEAAE9-4AED-4470-B56E-C645D499D0B1}" presName="L2TextContainer" presStyleLbl="bgAcc1" presStyleIdx="3" presStyleCnt="6"/>
      <dgm:spPr/>
    </dgm:pt>
    <dgm:pt modelId="{87FCD29C-98E4-43B7-B504-11C15A819945}" type="pres">
      <dgm:prSet presAssocID="{7CEEAAE9-4AED-4470-B56E-C645D499D0B1}" presName="FlexibleEmptyPlaceHolder" presStyleCnt="0"/>
      <dgm:spPr/>
    </dgm:pt>
    <dgm:pt modelId="{B3A6DEC3-5226-4CC2-9DD7-E60A0BC46C54}" type="pres">
      <dgm:prSet presAssocID="{7CEEAAE9-4AED-4470-B56E-C645D499D0B1}" presName="ConnectLine" presStyleLbl="sibTrans1D1" presStyleIdx="3" presStyleCnt="6"/>
      <dgm:spPr>
        <a:noFill/>
        <a:ln w="6350" cap="flat" cmpd="sng" algn="ctr">
          <a:solidFill>
            <a:schemeClr val="accent1">
              <a:hueOff val="0"/>
              <a:satOff val="0"/>
              <a:lumOff val="0"/>
              <a:alphaOff val="0"/>
            </a:schemeClr>
          </a:solidFill>
          <a:prstDash val="dash"/>
        </a:ln>
        <a:effectLst/>
      </dgm:spPr>
    </dgm:pt>
    <dgm:pt modelId="{CDB3EB52-A372-4A89-BD23-FF250B0EDAB3}" type="pres">
      <dgm:prSet presAssocID="{7CEEAAE9-4AED-4470-B56E-C645D499D0B1}" presName="ConnectorPoint" presStyleLbl="alignNode1" presStyleIdx="3" presStyleCnt="6"/>
      <dgm:spPr/>
    </dgm:pt>
    <dgm:pt modelId="{8EF1D666-AC9F-4F37-95BF-5A38F8716273}" type="pres">
      <dgm:prSet presAssocID="{7CEEAAE9-4AED-4470-B56E-C645D499D0B1}" presName="EmptyPlaceHolder" presStyleCnt="0"/>
      <dgm:spPr/>
    </dgm:pt>
    <dgm:pt modelId="{26C947A0-368A-468B-B136-0957B952769F}" type="pres">
      <dgm:prSet presAssocID="{C442CE7B-3468-436E-AB73-333724736BC2}" presName="spaceBetweenRectangles" presStyleCnt="0"/>
      <dgm:spPr/>
    </dgm:pt>
    <dgm:pt modelId="{DAAEEB12-0B91-4739-BFD0-D242FD61E6F2}" type="pres">
      <dgm:prSet presAssocID="{557B106F-5749-4AFA-AE89-48CCD3107D8C}" presName="composite" presStyleCnt="0"/>
      <dgm:spPr/>
    </dgm:pt>
    <dgm:pt modelId="{CF8FA961-CB46-42E5-837B-E332C5890471}" type="pres">
      <dgm:prSet presAssocID="{557B106F-5749-4AFA-AE89-48CCD3107D8C}" presName="L1TextContainer" presStyleLbl="revTx" presStyleIdx="4" presStyleCnt="6">
        <dgm:presLayoutVars>
          <dgm:chMax val="1"/>
          <dgm:chPref val="1"/>
          <dgm:bulletEnabled val="1"/>
        </dgm:presLayoutVars>
      </dgm:prSet>
      <dgm:spPr/>
    </dgm:pt>
    <dgm:pt modelId="{F9AE3AB4-E541-47F5-BF39-02BD1C53BCFC}" type="pres">
      <dgm:prSet presAssocID="{557B106F-5749-4AFA-AE89-48CCD3107D8C}" presName="L2TextContainerWrapper" presStyleCnt="0">
        <dgm:presLayoutVars>
          <dgm:chMax val="0"/>
          <dgm:chPref val="0"/>
          <dgm:bulletEnabled val="1"/>
        </dgm:presLayoutVars>
      </dgm:prSet>
      <dgm:spPr/>
    </dgm:pt>
    <dgm:pt modelId="{6656764B-CD2E-45CB-8992-A6039C126D71}" type="pres">
      <dgm:prSet presAssocID="{557B106F-5749-4AFA-AE89-48CCD3107D8C}" presName="L2TextContainer" presStyleLbl="bgAcc1" presStyleIdx="4" presStyleCnt="6"/>
      <dgm:spPr/>
    </dgm:pt>
    <dgm:pt modelId="{281B5DC7-A030-4F6C-91D9-E03E26C92214}" type="pres">
      <dgm:prSet presAssocID="{557B106F-5749-4AFA-AE89-48CCD3107D8C}" presName="FlexibleEmptyPlaceHolder" presStyleCnt="0"/>
      <dgm:spPr/>
    </dgm:pt>
    <dgm:pt modelId="{DEC0C2C1-1146-4171-BCD6-7388D18F1F2B}" type="pres">
      <dgm:prSet presAssocID="{557B106F-5749-4AFA-AE89-48CCD3107D8C}" presName="ConnectLine" presStyleLbl="sibTrans1D1" presStyleIdx="4" presStyleCnt="6"/>
      <dgm:spPr>
        <a:noFill/>
        <a:ln w="6350" cap="flat" cmpd="sng" algn="ctr">
          <a:solidFill>
            <a:schemeClr val="accent1">
              <a:hueOff val="0"/>
              <a:satOff val="0"/>
              <a:lumOff val="0"/>
              <a:alphaOff val="0"/>
            </a:schemeClr>
          </a:solidFill>
          <a:prstDash val="dash"/>
        </a:ln>
        <a:effectLst/>
      </dgm:spPr>
    </dgm:pt>
    <dgm:pt modelId="{5611752B-4DA8-423D-81B1-2B08ADF589D3}" type="pres">
      <dgm:prSet presAssocID="{557B106F-5749-4AFA-AE89-48CCD3107D8C}" presName="ConnectorPoint" presStyleLbl="alignNode1" presStyleIdx="4" presStyleCnt="6"/>
      <dgm:spPr/>
    </dgm:pt>
    <dgm:pt modelId="{62711F65-9358-4143-8613-400DA878FDDC}" type="pres">
      <dgm:prSet presAssocID="{557B106F-5749-4AFA-AE89-48CCD3107D8C}" presName="EmptyPlaceHolder" presStyleCnt="0"/>
      <dgm:spPr/>
    </dgm:pt>
    <dgm:pt modelId="{A05E5722-2B30-46A3-9CEE-E99F4D5E8851}" type="pres">
      <dgm:prSet presAssocID="{D74F5B54-DE77-4140-B77F-AC78D3D260B9}" presName="spaceBetweenRectangles" presStyleCnt="0"/>
      <dgm:spPr/>
    </dgm:pt>
    <dgm:pt modelId="{C24DA7C2-F4B6-45BE-9362-08E597804A04}" type="pres">
      <dgm:prSet presAssocID="{DD81FF88-A920-40AE-BA90-E12C3CF70668}" presName="composite" presStyleCnt="0"/>
      <dgm:spPr/>
    </dgm:pt>
    <dgm:pt modelId="{07A78E9A-6AD2-4457-8F5A-BAB064102EBA}" type="pres">
      <dgm:prSet presAssocID="{DD81FF88-A920-40AE-BA90-E12C3CF70668}" presName="L1TextContainer" presStyleLbl="revTx" presStyleIdx="5" presStyleCnt="6">
        <dgm:presLayoutVars>
          <dgm:chMax val="1"/>
          <dgm:chPref val="1"/>
          <dgm:bulletEnabled val="1"/>
        </dgm:presLayoutVars>
      </dgm:prSet>
      <dgm:spPr/>
    </dgm:pt>
    <dgm:pt modelId="{FE1C648C-FC3E-429F-A7BE-075CE397BB13}" type="pres">
      <dgm:prSet presAssocID="{DD81FF88-A920-40AE-BA90-E12C3CF70668}" presName="L2TextContainerWrapper" presStyleCnt="0">
        <dgm:presLayoutVars>
          <dgm:chMax val="0"/>
          <dgm:chPref val="0"/>
          <dgm:bulletEnabled val="1"/>
        </dgm:presLayoutVars>
      </dgm:prSet>
      <dgm:spPr/>
    </dgm:pt>
    <dgm:pt modelId="{4116DFC8-C24A-4BF3-9297-86B666C245AE}" type="pres">
      <dgm:prSet presAssocID="{DD81FF88-A920-40AE-BA90-E12C3CF70668}" presName="L2TextContainer" presStyleLbl="bgAcc1" presStyleIdx="5" presStyleCnt="6"/>
      <dgm:spPr/>
    </dgm:pt>
    <dgm:pt modelId="{22B3771F-D615-4281-AC06-05D5B656C1EE}" type="pres">
      <dgm:prSet presAssocID="{DD81FF88-A920-40AE-BA90-E12C3CF70668}" presName="FlexibleEmptyPlaceHolder" presStyleCnt="0"/>
      <dgm:spPr/>
    </dgm:pt>
    <dgm:pt modelId="{4B8380BC-49E2-49CE-A4B7-140619731D6E}" type="pres">
      <dgm:prSet presAssocID="{DD81FF88-A920-40AE-BA90-E12C3CF70668}" presName="ConnectLine" presStyleLbl="sibTrans1D1" presStyleIdx="5" presStyleCnt="6"/>
      <dgm:spPr>
        <a:noFill/>
        <a:ln w="6350" cap="flat" cmpd="sng" algn="ctr">
          <a:solidFill>
            <a:schemeClr val="accent1">
              <a:hueOff val="0"/>
              <a:satOff val="0"/>
              <a:lumOff val="0"/>
              <a:alphaOff val="0"/>
            </a:schemeClr>
          </a:solidFill>
          <a:prstDash val="dash"/>
        </a:ln>
        <a:effectLst/>
      </dgm:spPr>
    </dgm:pt>
    <dgm:pt modelId="{4E03F654-C019-4366-B051-C0B2302BAD1B}" type="pres">
      <dgm:prSet presAssocID="{DD81FF88-A920-40AE-BA90-E12C3CF70668}" presName="ConnectorPoint" presStyleLbl="alignNode1" presStyleIdx="5" presStyleCnt="6"/>
      <dgm:spPr/>
    </dgm:pt>
    <dgm:pt modelId="{B23AF3E2-E358-4004-BF5E-FA8D08D75ABB}" type="pres">
      <dgm:prSet presAssocID="{DD81FF88-A920-40AE-BA90-E12C3CF70668}" presName="EmptyPlaceHolder" presStyleCnt="0"/>
      <dgm:spPr/>
    </dgm:pt>
  </dgm:ptLst>
  <dgm:cxnLst>
    <dgm:cxn modelId="{BA930D0D-1DB1-4CE4-9D39-E9EBE3FA3388}" type="presOf" srcId="{AC8E701B-1592-4ADE-9399-8A1B2837BF7E}" destId="{6656764B-CD2E-45CB-8992-A6039C126D71}" srcOrd="0" destOrd="0" presId="urn:microsoft.com/office/officeart/2016/7/layout/BasicTimeline"/>
    <dgm:cxn modelId="{69211C12-5B61-436A-8DE3-10E2D23E1873}" srcId="{64339369-9ACE-4AE7-9E44-ADFA2E210BFF}" destId="{E174F95F-7689-4A5F-B380-D8C94CE96DDE}" srcOrd="0" destOrd="0" parTransId="{E6A04391-B0D6-4413-B3DC-BE6220E1C092}" sibTransId="{695BA17E-A2EF-44BF-8B07-8AB5E7A311C4}"/>
    <dgm:cxn modelId="{655EAD19-4E98-46A6-A37A-61E53EA94C27}" type="presOf" srcId="{E1D277A8-6D4E-48DC-9A6D-8882BFB10564}" destId="{0E0AD149-2FA8-4486-98E0-8B00F017D99F}" srcOrd="0" destOrd="0" presId="urn:microsoft.com/office/officeart/2016/7/layout/BasicTimeline"/>
    <dgm:cxn modelId="{974EC41A-D40D-49F4-B533-83590C1AAB13}" srcId="{7CEEAAE9-4AED-4470-B56E-C645D499D0B1}" destId="{105603AF-7EB7-411E-BE54-3C861B301D94}" srcOrd="0" destOrd="0" parTransId="{A5320746-2B87-41F4-8128-1DC4BA99F83E}" sibTransId="{464250BF-6D41-4C6D-B060-AA09CBCF78F0}"/>
    <dgm:cxn modelId="{DD364F1F-BF8D-4B6A-B26B-98A1A3E14130}" type="presOf" srcId="{41F9A436-A151-4975-8FC2-306FD30B6A90}" destId="{0B7C8FBD-87A5-48F8-8DE4-0254172E2417}" srcOrd="0" destOrd="0" presId="urn:microsoft.com/office/officeart/2016/7/layout/BasicTimeline"/>
    <dgm:cxn modelId="{5BA7E02E-1D88-4A87-AF71-FE52786A9537}" type="presOf" srcId="{DD81FF88-A920-40AE-BA90-E12C3CF70668}" destId="{07A78E9A-6AD2-4457-8F5A-BAB064102EBA}" srcOrd="0" destOrd="0" presId="urn:microsoft.com/office/officeart/2016/7/layout/BasicTimeline"/>
    <dgm:cxn modelId="{C6DF5C3A-694C-4229-8030-29B21104AD34}" srcId="{64339369-9ACE-4AE7-9E44-ADFA2E210BFF}" destId="{05D90DB9-6C7F-4958-86DC-9403799C7369}" srcOrd="1" destOrd="0" parTransId="{628D8D33-33A4-4677-A6FB-1FDB0CBC15DC}" sibTransId="{C8561168-0F71-402C-B1BD-7E08BB7628A6}"/>
    <dgm:cxn modelId="{BBCC1E40-A132-48A1-9638-953234E6E143}" srcId="{64339369-9ACE-4AE7-9E44-ADFA2E210BFF}" destId="{7CEEAAE9-4AED-4470-B56E-C645D499D0B1}" srcOrd="3" destOrd="0" parTransId="{4C41E59C-732A-4A80-A8EE-BDAEB12B769A}" sibTransId="{C442CE7B-3468-436E-AB73-333724736BC2}"/>
    <dgm:cxn modelId="{574AB966-A11B-426D-9F54-96C207E99D07}" srcId="{557B106F-5749-4AFA-AE89-48CCD3107D8C}" destId="{AC8E701B-1592-4ADE-9399-8A1B2837BF7E}" srcOrd="0" destOrd="0" parTransId="{3C8ABC18-6769-4404-8647-1AEBC8B4FADD}" sibTransId="{E752CE0D-AF3D-4110-8568-834E92BD4C64}"/>
    <dgm:cxn modelId="{2F64EF46-EA61-43C6-A1EF-9101468C1D86}" srcId="{64339369-9ACE-4AE7-9E44-ADFA2E210BFF}" destId="{DD81FF88-A920-40AE-BA90-E12C3CF70668}" srcOrd="5" destOrd="0" parTransId="{D1C38A1E-8ABA-4C44-AFA0-2EA0B176AC2C}" sibTransId="{546D3784-C878-4126-BA34-0E7F13EC0841}"/>
    <dgm:cxn modelId="{B715EA4F-C76C-40FF-A2D7-F1608684B4EB}" type="presOf" srcId="{8340987B-8182-4A2C-BB47-9A3851495361}" destId="{4116DFC8-C24A-4BF3-9297-86B666C245AE}" srcOrd="0" destOrd="0" presId="urn:microsoft.com/office/officeart/2016/7/layout/BasicTimeline"/>
    <dgm:cxn modelId="{7A207B73-EA2A-4F79-A211-68750FDDCF88}" type="presOf" srcId="{05D90DB9-6C7F-4958-86DC-9403799C7369}" destId="{809E353D-727F-4D15-A70F-3F100C5E8184}" srcOrd="0" destOrd="0" presId="urn:microsoft.com/office/officeart/2016/7/layout/BasicTimeline"/>
    <dgm:cxn modelId="{46FB0A74-04FA-4D50-9916-A90859AAC7CD}" srcId="{E1D277A8-6D4E-48DC-9A6D-8882BFB10564}" destId="{4D8AF5A0-FBB7-4B0A-8A26-A1CA6069B187}" srcOrd="0" destOrd="0" parTransId="{6974943A-7A08-4435-9637-9914AE7AD60E}" sibTransId="{3979AABA-6F90-4BB2-A606-4706AF0B4742}"/>
    <dgm:cxn modelId="{48263774-76EF-4329-986F-B5444F0328C7}" type="presOf" srcId="{E174F95F-7689-4A5F-B380-D8C94CE96DDE}" destId="{C390BA34-CEDC-4D69-87C6-515A3C2B657B}" srcOrd="0" destOrd="0" presId="urn:microsoft.com/office/officeart/2016/7/layout/BasicTimeline"/>
    <dgm:cxn modelId="{7D4F7C56-ED38-44B0-8282-BA5CF38E5EE0}" type="presOf" srcId="{557B106F-5749-4AFA-AE89-48CCD3107D8C}" destId="{CF8FA961-CB46-42E5-837B-E332C5890471}" srcOrd="0" destOrd="0" presId="urn:microsoft.com/office/officeart/2016/7/layout/BasicTimeline"/>
    <dgm:cxn modelId="{44183F92-C9A2-4EC7-8E95-E82F1FCAB183}" type="presOf" srcId="{105603AF-7EB7-411E-BE54-3C861B301D94}" destId="{F4E2D471-2505-4DCE-9E6A-22A5E5E319C0}" srcOrd="0" destOrd="0" presId="urn:microsoft.com/office/officeart/2016/7/layout/BasicTimeline"/>
    <dgm:cxn modelId="{BB6E6EA7-03B7-4BD4-B725-8104325BB653}" srcId="{05D90DB9-6C7F-4958-86DC-9403799C7369}" destId="{7338194D-A2AA-44F2-BACE-08CFE246D2CC}" srcOrd="0" destOrd="0" parTransId="{D22D4EDB-5B85-4E33-AB36-0F2D8433A725}" sibTransId="{FCCC9258-3393-4D07-81C3-B51572BB3F92}"/>
    <dgm:cxn modelId="{7FA5B2C2-25A0-4D5C-8EC6-8CA167A1AA36}" type="presOf" srcId="{7338194D-A2AA-44F2-BACE-08CFE246D2CC}" destId="{EA00A206-9434-47AB-AD1C-CCE6708E1A72}" srcOrd="0" destOrd="0" presId="urn:microsoft.com/office/officeart/2016/7/layout/BasicTimeline"/>
    <dgm:cxn modelId="{FBC1A2CA-D38C-41AD-859E-4739F0CC0D92}" type="presOf" srcId="{4D8AF5A0-FBB7-4B0A-8A26-A1CA6069B187}" destId="{24CBDA4D-6E14-4D96-9B34-EFBC66B29F04}" srcOrd="0" destOrd="0" presId="urn:microsoft.com/office/officeart/2016/7/layout/BasicTimeline"/>
    <dgm:cxn modelId="{0BD365CF-6449-4BA9-92A8-349001295688}" srcId="{64339369-9ACE-4AE7-9E44-ADFA2E210BFF}" destId="{E1D277A8-6D4E-48DC-9A6D-8882BFB10564}" srcOrd="2" destOrd="0" parTransId="{A3ABFD0E-9A48-4862-BF06-BDD3CAB90C99}" sibTransId="{CBE7376C-5855-4ACE-BC96-6621834F8CCB}"/>
    <dgm:cxn modelId="{759A49D2-CBF7-4AAA-87D7-D0683F5B746C}" srcId="{64339369-9ACE-4AE7-9E44-ADFA2E210BFF}" destId="{557B106F-5749-4AFA-AE89-48CCD3107D8C}" srcOrd="4" destOrd="0" parTransId="{8B3492E8-BD5D-4DAB-B66B-E89F49055591}" sibTransId="{D74F5B54-DE77-4140-B77F-AC78D3D260B9}"/>
    <dgm:cxn modelId="{F8AC02E2-EFDC-4ED3-ACDA-C3CA17465EE7}" type="presOf" srcId="{7CEEAAE9-4AED-4470-B56E-C645D499D0B1}" destId="{2F9F8C9F-78DA-433C-94D1-7C225AC9342D}" srcOrd="0" destOrd="0" presId="urn:microsoft.com/office/officeart/2016/7/layout/BasicTimeline"/>
    <dgm:cxn modelId="{E1DBD6E4-F851-4DAC-96DF-2A3D541ABBA8}" srcId="{E174F95F-7689-4A5F-B380-D8C94CE96DDE}" destId="{41F9A436-A151-4975-8FC2-306FD30B6A90}" srcOrd="0" destOrd="0" parTransId="{32E641D5-A212-4609-A23B-7E99108AAA10}" sibTransId="{ECAFEDAC-EADD-442E-ABC9-86017253BEB4}"/>
    <dgm:cxn modelId="{4C94F8EC-81E1-479D-9B8F-50EB0DBAFF04}" srcId="{DD81FF88-A920-40AE-BA90-E12C3CF70668}" destId="{8340987B-8182-4A2C-BB47-9A3851495361}" srcOrd="0" destOrd="0" parTransId="{730A150C-3DA5-4DE6-8D9D-059CAEB728B0}" sibTransId="{FAA2702D-BF8E-4ABF-98A1-866E05EEBDEB}"/>
    <dgm:cxn modelId="{FFB8EDED-C41D-4853-A841-549E3D290731}" type="presOf" srcId="{64339369-9ACE-4AE7-9E44-ADFA2E210BFF}" destId="{87E33299-E097-4669-A38D-E37BC4749E27}" srcOrd="0" destOrd="0" presId="urn:microsoft.com/office/officeart/2016/7/layout/BasicTimeline"/>
    <dgm:cxn modelId="{851F4F42-3370-4865-83A1-95A4D3FAB788}" type="presParOf" srcId="{87E33299-E097-4669-A38D-E37BC4749E27}" destId="{33C9BEF3-A0C9-48C5-9BA7-AD47EF253A0E}" srcOrd="0" destOrd="0" presId="urn:microsoft.com/office/officeart/2016/7/layout/BasicTimeline"/>
    <dgm:cxn modelId="{B9EB9471-D452-4F1E-B408-FD4C788D0015}" type="presParOf" srcId="{87E33299-E097-4669-A38D-E37BC4749E27}" destId="{8FB38791-A478-4171-B799-9ED9A523235B}" srcOrd="1" destOrd="0" presId="urn:microsoft.com/office/officeart/2016/7/layout/BasicTimeline"/>
    <dgm:cxn modelId="{A4DD1455-5ADF-45B1-A02B-75C8B0B5324C}" type="presParOf" srcId="{8FB38791-A478-4171-B799-9ED9A523235B}" destId="{F482FDD1-45B1-4610-AFFA-FCC68964A56A}" srcOrd="0" destOrd="0" presId="urn:microsoft.com/office/officeart/2016/7/layout/BasicTimeline"/>
    <dgm:cxn modelId="{E0D6325D-E93D-4BCD-8BC2-743294166134}" type="presParOf" srcId="{F482FDD1-45B1-4610-AFFA-FCC68964A56A}" destId="{C390BA34-CEDC-4D69-87C6-515A3C2B657B}" srcOrd="0" destOrd="0" presId="urn:microsoft.com/office/officeart/2016/7/layout/BasicTimeline"/>
    <dgm:cxn modelId="{72A00FBD-18ED-4E4E-B268-6CCBDBEE1D2C}" type="presParOf" srcId="{F482FDD1-45B1-4610-AFFA-FCC68964A56A}" destId="{DCBFCAFD-6945-42A7-A688-CD282D17B29D}" srcOrd="1" destOrd="0" presId="urn:microsoft.com/office/officeart/2016/7/layout/BasicTimeline"/>
    <dgm:cxn modelId="{3169A257-60FF-4D53-A594-DDC31E60A208}" type="presParOf" srcId="{DCBFCAFD-6945-42A7-A688-CD282D17B29D}" destId="{0B7C8FBD-87A5-48F8-8DE4-0254172E2417}" srcOrd="0" destOrd="0" presId="urn:microsoft.com/office/officeart/2016/7/layout/BasicTimeline"/>
    <dgm:cxn modelId="{B0679D8E-0041-475A-A34F-B49E9ACC54CE}" type="presParOf" srcId="{DCBFCAFD-6945-42A7-A688-CD282D17B29D}" destId="{A560CFC3-DA6E-47FB-87FC-BEC2F5F5D9B1}" srcOrd="1" destOrd="0" presId="urn:microsoft.com/office/officeart/2016/7/layout/BasicTimeline"/>
    <dgm:cxn modelId="{7AD86E94-7319-4C39-B9D0-153A8A0D5651}" type="presParOf" srcId="{F482FDD1-45B1-4610-AFFA-FCC68964A56A}" destId="{948C0CD7-EB2D-43A1-BC82-791AB16EE543}" srcOrd="2" destOrd="0" presId="urn:microsoft.com/office/officeart/2016/7/layout/BasicTimeline"/>
    <dgm:cxn modelId="{13385EDE-6976-4817-86D8-8069E5DFC593}" type="presParOf" srcId="{F482FDD1-45B1-4610-AFFA-FCC68964A56A}" destId="{A4BD87ED-D75F-455F-883D-B70C3D4919F1}" srcOrd="3" destOrd="0" presId="urn:microsoft.com/office/officeart/2016/7/layout/BasicTimeline"/>
    <dgm:cxn modelId="{E857AD77-835C-45B7-B608-7281EF43425D}" type="presParOf" srcId="{F482FDD1-45B1-4610-AFFA-FCC68964A56A}" destId="{37B63492-98AD-4E0E-9534-B9E9969259DB}" srcOrd="4" destOrd="0" presId="urn:microsoft.com/office/officeart/2016/7/layout/BasicTimeline"/>
    <dgm:cxn modelId="{9E7319BE-5F3E-4335-B293-42B46D33E1B0}" type="presParOf" srcId="{8FB38791-A478-4171-B799-9ED9A523235B}" destId="{CF9727FC-CB05-4888-8235-840B9F78D91D}" srcOrd="1" destOrd="0" presId="urn:microsoft.com/office/officeart/2016/7/layout/BasicTimeline"/>
    <dgm:cxn modelId="{C9350E7F-4D55-43E6-8544-AA83528F9B89}" type="presParOf" srcId="{8FB38791-A478-4171-B799-9ED9A523235B}" destId="{4911D69F-701A-4BF5-ACBF-68E070D26C60}" srcOrd="2" destOrd="0" presId="urn:microsoft.com/office/officeart/2016/7/layout/BasicTimeline"/>
    <dgm:cxn modelId="{5619100F-0F30-40D2-9FC4-B2B9B034E5F3}" type="presParOf" srcId="{4911D69F-701A-4BF5-ACBF-68E070D26C60}" destId="{809E353D-727F-4D15-A70F-3F100C5E8184}" srcOrd="0" destOrd="0" presId="urn:microsoft.com/office/officeart/2016/7/layout/BasicTimeline"/>
    <dgm:cxn modelId="{640CCE28-6657-40F6-BD00-463E23994A36}" type="presParOf" srcId="{4911D69F-701A-4BF5-ACBF-68E070D26C60}" destId="{701F963D-5708-498A-B6DB-D741493ECE1C}" srcOrd="1" destOrd="0" presId="urn:microsoft.com/office/officeart/2016/7/layout/BasicTimeline"/>
    <dgm:cxn modelId="{62F6AC53-B994-4D4F-B466-E9B61E595225}" type="presParOf" srcId="{701F963D-5708-498A-B6DB-D741493ECE1C}" destId="{EA00A206-9434-47AB-AD1C-CCE6708E1A72}" srcOrd="0" destOrd="0" presId="urn:microsoft.com/office/officeart/2016/7/layout/BasicTimeline"/>
    <dgm:cxn modelId="{18B06511-64DF-4ACA-A830-015D81369B25}" type="presParOf" srcId="{701F963D-5708-498A-B6DB-D741493ECE1C}" destId="{4E9C46F9-B47B-4945-805A-235982D4EA08}" srcOrd="1" destOrd="0" presId="urn:microsoft.com/office/officeart/2016/7/layout/BasicTimeline"/>
    <dgm:cxn modelId="{3FC23AB3-22EB-4E28-A89C-FA1025123B2D}" type="presParOf" srcId="{4911D69F-701A-4BF5-ACBF-68E070D26C60}" destId="{AC96F928-70B4-4135-9F55-F35C50E3AD1A}" srcOrd="2" destOrd="0" presId="urn:microsoft.com/office/officeart/2016/7/layout/BasicTimeline"/>
    <dgm:cxn modelId="{D2D4B418-5F7F-4516-A741-8A29F3CFD746}" type="presParOf" srcId="{4911D69F-701A-4BF5-ACBF-68E070D26C60}" destId="{4D430CA5-C6CF-46A0-88DF-084CCB4C5177}" srcOrd="3" destOrd="0" presId="urn:microsoft.com/office/officeart/2016/7/layout/BasicTimeline"/>
    <dgm:cxn modelId="{CA00A96B-609E-497E-94D0-4F316E9230CB}" type="presParOf" srcId="{4911D69F-701A-4BF5-ACBF-68E070D26C60}" destId="{6500E251-17A8-4B65-A2B9-9AE09FE0FD50}" srcOrd="4" destOrd="0" presId="urn:microsoft.com/office/officeart/2016/7/layout/BasicTimeline"/>
    <dgm:cxn modelId="{718DD9DE-7304-4638-A888-B31F3D22843F}" type="presParOf" srcId="{8FB38791-A478-4171-B799-9ED9A523235B}" destId="{6D678358-9C51-4FCF-AF63-84D90095D7E1}" srcOrd="3" destOrd="0" presId="urn:microsoft.com/office/officeart/2016/7/layout/BasicTimeline"/>
    <dgm:cxn modelId="{ACF466FA-EB5D-40C7-A9CB-8D5F79054D75}" type="presParOf" srcId="{8FB38791-A478-4171-B799-9ED9A523235B}" destId="{73EEA3DB-1506-44E8-84B7-C221081CFFF2}" srcOrd="4" destOrd="0" presId="urn:microsoft.com/office/officeart/2016/7/layout/BasicTimeline"/>
    <dgm:cxn modelId="{6A8BA1E8-17C6-488A-963F-588AC0B4C641}" type="presParOf" srcId="{73EEA3DB-1506-44E8-84B7-C221081CFFF2}" destId="{0E0AD149-2FA8-4486-98E0-8B00F017D99F}" srcOrd="0" destOrd="0" presId="urn:microsoft.com/office/officeart/2016/7/layout/BasicTimeline"/>
    <dgm:cxn modelId="{BA9A7FBE-AABF-410B-ABA9-95B80395B200}" type="presParOf" srcId="{73EEA3DB-1506-44E8-84B7-C221081CFFF2}" destId="{807E15A0-D569-4A90-A20C-929EDE2B6AD1}" srcOrd="1" destOrd="0" presId="urn:microsoft.com/office/officeart/2016/7/layout/BasicTimeline"/>
    <dgm:cxn modelId="{4D72B578-FAD3-4AB6-AFAB-8F28AE09F478}" type="presParOf" srcId="{807E15A0-D569-4A90-A20C-929EDE2B6AD1}" destId="{24CBDA4D-6E14-4D96-9B34-EFBC66B29F04}" srcOrd="0" destOrd="0" presId="urn:microsoft.com/office/officeart/2016/7/layout/BasicTimeline"/>
    <dgm:cxn modelId="{C2F5E8FA-64E4-44EF-A308-37F82835E9ED}" type="presParOf" srcId="{807E15A0-D569-4A90-A20C-929EDE2B6AD1}" destId="{8C5DF5CF-67E4-49A7-A021-CB03AD0D4612}" srcOrd="1" destOrd="0" presId="urn:microsoft.com/office/officeart/2016/7/layout/BasicTimeline"/>
    <dgm:cxn modelId="{8F7AFAB5-F019-4F88-8775-F5C195B1F8A4}" type="presParOf" srcId="{73EEA3DB-1506-44E8-84B7-C221081CFFF2}" destId="{A1C3E11F-9AA0-4577-8333-45F425A6A856}" srcOrd="2" destOrd="0" presId="urn:microsoft.com/office/officeart/2016/7/layout/BasicTimeline"/>
    <dgm:cxn modelId="{10D1DE31-551C-46B1-AF6B-7D810AF36103}" type="presParOf" srcId="{73EEA3DB-1506-44E8-84B7-C221081CFFF2}" destId="{E46136EF-3A81-4C20-8FCB-A0206B2285CB}" srcOrd="3" destOrd="0" presId="urn:microsoft.com/office/officeart/2016/7/layout/BasicTimeline"/>
    <dgm:cxn modelId="{2A12B02E-5D5A-4A15-92A8-904A4A3C0647}" type="presParOf" srcId="{73EEA3DB-1506-44E8-84B7-C221081CFFF2}" destId="{C858239A-F777-4278-9D09-A22AF1994E4F}" srcOrd="4" destOrd="0" presId="urn:microsoft.com/office/officeart/2016/7/layout/BasicTimeline"/>
    <dgm:cxn modelId="{CCE9915B-4CD7-4065-9A9C-7E15B064B28A}" type="presParOf" srcId="{8FB38791-A478-4171-B799-9ED9A523235B}" destId="{25D20B6C-51EB-40A2-9A26-7DE0F060A277}" srcOrd="5" destOrd="0" presId="urn:microsoft.com/office/officeart/2016/7/layout/BasicTimeline"/>
    <dgm:cxn modelId="{45DEF196-9A0E-4DAE-AA7B-27FCF67ADD00}" type="presParOf" srcId="{8FB38791-A478-4171-B799-9ED9A523235B}" destId="{E25B81B2-DF72-4381-8F78-39585481B566}" srcOrd="6" destOrd="0" presId="urn:microsoft.com/office/officeart/2016/7/layout/BasicTimeline"/>
    <dgm:cxn modelId="{7DF31209-3D59-4A8F-B469-8C1D8BC482B9}" type="presParOf" srcId="{E25B81B2-DF72-4381-8F78-39585481B566}" destId="{2F9F8C9F-78DA-433C-94D1-7C225AC9342D}" srcOrd="0" destOrd="0" presId="urn:microsoft.com/office/officeart/2016/7/layout/BasicTimeline"/>
    <dgm:cxn modelId="{C32C3FA4-0859-40DC-A017-E9F67C51C915}" type="presParOf" srcId="{E25B81B2-DF72-4381-8F78-39585481B566}" destId="{3A589136-BB56-4E6E-A6F9-08036FC50CC4}" srcOrd="1" destOrd="0" presId="urn:microsoft.com/office/officeart/2016/7/layout/BasicTimeline"/>
    <dgm:cxn modelId="{A3DEB4C1-F377-4F0E-8612-BB19783143F2}" type="presParOf" srcId="{3A589136-BB56-4E6E-A6F9-08036FC50CC4}" destId="{F4E2D471-2505-4DCE-9E6A-22A5E5E319C0}" srcOrd="0" destOrd="0" presId="urn:microsoft.com/office/officeart/2016/7/layout/BasicTimeline"/>
    <dgm:cxn modelId="{8813AF6E-D567-4EE9-B3DC-C47B4F42E736}" type="presParOf" srcId="{3A589136-BB56-4E6E-A6F9-08036FC50CC4}" destId="{87FCD29C-98E4-43B7-B504-11C15A819945}" srcOrd="1" destOrd="0" presId="urn:microsoft.com/office/officeart/2016/7/layout/BasicTimeline"/>
    <dgm:cxn modelId="{25C7F1EE-BEEC-4490-BB5F-802C6BEB3DAA}" type="presParOf" srcId="{E25B81B2-DF72-4381-8F78-39585481B566}" destId="{B3A6DEC3-5226-4CC2-9DD7-E60A0BC46C54}" srcOrd="2" destOrd="0" presId="urn:microsoft.com/office/officeart/2016/7/layout/BasicTimeline"/>
    <dgm:cxn modelId="{5F877586-92FC-495F-AE83-8C618160CBDD}" type="presParOf" srcId="{E25B81B2-DF72-4381-8F78-39585481B566}" destId="{CDB3EB52-A372-4A89-BD23-FF250B0EDAB3}" srcOrd="3" destOrd="0" presId="urn:microsoft.com/office/officeart/2016/7/layout/BasicTimeline"/>
    <dgm:cxn modelId="{8024C384-2DB0-4CA1-9FD4-AB2AB2C53826}" type="presParOf" srcId="{E25B81B2-DF72-4381-8F78-39585481B566}" destId="{8EF1D666-AC9F-4F37-95BF-5A38F8716273}" srcOrd="4" destOrd="0" presId="urn:microsoft.com/office/officeart/2016/7/layout/BasicTimeline"/>
    <dgm:cxn modelId="{58A6E15E-D754-47A5-82D7-6D2061738FA9}" type="presParOf" srcId="{8FB38791-A478-4171-B799-9ED9A523235B}" destId="{26C947A0-368A-468B-B136-0957B952769F}" srcOrd="7" destOrd="0" presId="urn:microsoft.com/office/officeart/2016/7/layout/BasicTimeline"/>
    <dgm:cxn modelId="{420019E3-F080-402E-94C0-3808D25AB11A}" type="presParOf" srcId="{8FB38791-A478-4171-B799-9ED9A523235B}" destId="{DAAEEB12-0B91-4739-BFD0-D242FD61E6F2}" srcOrd="8" destOrd="0" presId="urn:microsoft.com/office/officeart/2016/7/layout/BasicTimeline"/>
    <dgm:cxn modelId="{D7F56DA6-09C9-48B3-ADBC-DA52DF1CBFEE}" type="presParOf" srcId="{DAAEEB12-0B91-4739-BFD0-D242FD61E6F2}" destId="{CF8FA961-CB46-42E5-837B-E332C5890471}" srcOrd="0" destOrd="0" presId="urn:microsoft.com/office/officeart/2016/7/layout/BasicTimeline"/>
    <dgm:cxn modelId="{E4F166D1-6A14-4A2F-8202-D7C62660288A}" type="presParOf" srcId="{DAAEEB12-0B91-4739-BFD0-D242FD61E6F2}" destId="{F9AE3AB4-E541-47F5-BF39-02BD1C53BCFC}" srcOrd="1" destOrd="0" presId="urn:microsoft.com/office/officeart/2016/7/layout/BasicTimeline"/>
    <dgm:cxn modelId="{99241B2D-139F-46C0-8E55-567C271ED38A}" type="presParOf" srcId="{F9AE3AB4-E541-47F5-BF39-02BD1C53BCFC}" destId="{6656764B-CD2E-45CB-8992-A6039C126D71}" srcOrd="0" destOrd="0" presId="urn:microsoft.com/office/officeart/2016/7/layout/BasicTimeline"/>
    <dgm:cxn modelId="{14417233-4580-4F8F-ABC5-2237399307FB}" type="presParOf" srcId="{F9AE3AB4-E541-47F5-BF39-02BD1C53BCFC}" destId="{281B5DC7-A030-4F6C-91D9-E03E26C92214}" srcOrd="1" destOrd="0" presId="urn:microsoft.com/office/officeart/2016/7/layout/BasicTimeline"/>
    <dgm:cxn modelId="{034C4BF9-D07F-455E-9BFC-27555AF36ADF}" type="presParOf" srcId="{DAAEEB12-0B91-4739-BFD0-D242FD61E6F2}" destId="{DEC0C2C1-1146-4171-BCD6-7388D18F1F2B}" srcOrd="2" destOrd="0" presId="urn:microsoft.com/office/officeart/2016/7/layout/BasicTimeline"/>
    <dgm:cxn modelId="{CD99B678-26BB-410D-98A1-247B519A3AB3}" type="presParOf" srcId="{DAAEEB12-0B91-4739-BFD0-D242FD61E6F2}" destId="{5611752B-4DA8-423D-81B1-2B08ADF589D3}" srcOrd="3" destOrd="0" presId="urn:microsoft.com/office/officeart/2016/7/layout/BasicTimeline"/>
    <dgm:cxn modelId="{D53EDC06-B480-426C-97BF-43825772E9F8}" type="presParOf" srcId="{DAAEEB12-0B91-4739-BFD0-D242FD61E6F2}" destId="{62711F65-9358-4143-8613-400DA878FDDC}" srcOrd="4" destOrd="0" presId="urn:microsoft.com/office/officeart/2016/7/layout/BasicTimeline"/>
    <dgm:cxn modelId="{BD6B38FA-DA66-4131-92D3-8043EA18D9D2}" type="presParOf" srcId="{8FB38791-A478-4171-B799-9ED9A523235B}" destId="{A05E5722-2B30-46A3-9CEE-E99F4D5E8851}" srcOrd="9" destOrd="0" presId="urn:microsoft.com/office/officeart/2016/7/layout/BasicTimeline"/>
    <dgm:cxn modelId="{4A4BB54C-C3E5-4827-90C4-48E65C72DCBD}" type="presParOf" srcId="{8FB38791-A478-4171-B799-9ED9A523235B}" destId="{C24DA7C2-F4B6-45BE-9362-08E597804A04}" srcOrd="10" destOrd="0" presId="urn:microsoft.com/office/officeart/2016/7/layout/BasicTimeline"/>
    <dgm:cxn modelId="{4853E548-6EF6-437B-A03E-6B6FA97DAB22}" type="presParOf" srcId="{C24DA7C2-F4B6-45BE-9362-08E597804A04}" destId="{07A78E9A-6AD2-4457-8F5A-BAB064102EBA}" srcOrd="0" destOrd="0" presId="urn:microsoft.com/office/officeart/2016/7/layout/BasicTimeline"/>
    <dgm:cxn modelId="{2CD299B8-8686-45A7-B581-86B08209C8DB}" type="presParOf" srcId="{C24DA7C2-F4B6-45BE-9362-08E597804A04}" destId="{FE1C648C-FC3E-429F-A7BE-075CE397BB13}" srcOrd="1" destOrd="0" presId="urn:microsoft.com/office/officeart/2016/7/layout/BasicTimeline"/>
    <dgm:cxn modelId="{300AC666-9B1E-49AF-9859-115EC08864B4}" type="presParOf" srcId="{FE1C648C-FC3E-429F-A7BE-075CE397BB13}" destId="{4116DFC8-C24A-4BF3-9297-86B666C245AE}" srcOrd="0" destOrd="0" presId="urn:microsoft.com/office/officeart/2016/7/layout/BasicTimeline"/>
    <dgm:cxn modelId="{C5905F57-2B4F-4110-9AD5-01DB965B7ECB}" type="presParOf" srcId="{FE1C648C-FC3E-429F-A7BE-075CE397BB13}" destId="{22B3771F-D615-4281-AC06-05D5B656C1EE}" srcOrd="1" destOrd="0" presId="urn:microsoft.com/office/officeart/2016/7/layout/BasicTimeline"/>
    <dgm:cxn modelId="{825BEE3A-B480-42BD-851C-E2D04850DE76}" type="presParOf" srcId="{C24DA7C2-F4B6-45BE-9362-08E597804A04}" destId="{4B8380BC-49E2-49CE-A4B7-140619731D6E}" srcOrd="2" destOrd="0" presId="urn:microsoft.com/office/officeart/2016/7/layout/BasicTimeline"/>
    <dgm:cxn modelId="{B5F6869D-9DE0-4802-A917-AA117B5274AB}" type="presParOf" srcId="{C24DA7C2-F4B6-45BE-9362-08E597804A04}" destId="{4E03F654-C019-4366-B051-C0B2302BAD1B}" srcOrd="3" destOrd="0" presId="urn:microsoft.com/office/officeart/2016/7/layout/BasicTimeline"/>
    <dgm:cxn modelId="{B96234CC-27B0-4ACF-8142-5B843D06E5EE}" type="presParOf" srcId="{C24DA7C2-F4B6-45BE-9362-08E597804A04}" destId="{B23AF3E2-E358-4004-BF5E-FA8D08D75ABB}"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FE73E3D-E520-47A8-8612-398E5173912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EEFB35-8DAA-4BA8-B0A9-B04E6A613717}">
      <dgm:prSet/>
      <dgm:spPr/>
      <dgm:t>
        <a:bodyPr/>
        <a:lstStyle/>
        <a:p>
          <a:pPr>
            <a:lnSpc>
              <a:spcPct val="100000"/>
            </a:lnSpc>
          </a:pPr>
          <a:r>
            <a:rPr lang="en-US"/>
            <a:t>Orange uses a combination of traditional and advanced technologies to collect data: cloud storage, data warehouse, data lakes.</a:t>
          </a:r>
        </a:p>
      </dgm:t>
    </dgm:pt>
    <dgm:pt modelId="{AAC7EFF9-538F-4B31-9063-61400FD96514}" type="parTrans" cxnId="{B72E4F7A-2EE8-4EDC-A73A-BB816C295852}">
      <dgm:prSet/>
      <dgm:spPr/>
      <dgm:t>
        <a:bodyPr/>
        <a:lstStyle/>
        <a:p>
          <a:endParaRPr lang="en-US"/>
        </a:p>
      </dgm:t>
    </dgm:pt>
    <dgm:pt modelId="{CA456751-198D-4C19-955B-9A170499DECB}" type="sibTrans" cxnId="{B72E4F7A-2EE8-4EDC-A73A-BB816C295852}">
      <dgm:prSet/>
      <dgm:spPr/>
      <dgm:t>
        <a:bodyPr/>
        <a:lstStyle/>
        <a:p>
          <a:endParaRPr lang="en-US"/>
        </a:p>
      </dgm:t>
    </dgm:pt>
    <dgm:pt modelId="{B27D3463-821B-46FC-A889-D647F24A8006}">
      <dgm:prSet/>
      <dgm:spPr/>
      <dgm:t>
        <a:bodyPr/>
        <a:lstStyle/>
        <a:p>
          <a:pPr>
            <a:lnSpc>
              <a:spcPct val="100000"/>
            </a:lnSpc>
          </a:pPr>
          <a:r>
            <a:rPr lang="en-US"/>
            <a:t>"Our advanced data analytics and ML models give a new perspective and uncover the hidden patterns that cannot be seen without data mining techniques" </a:t>
          </a:r>
        </a:p>
      </dgm:t>
    </dgm:pt>
    <dgm:pt modelId="{83AD2CA2-D3EE-42A9-B403-FA417BD84C1E}" type="parTrans" cxnId="{F12E39C9-AAFC-46EE-9B80-3CE1D72B544E}">
      <dgm:prSet/>
      <dgm:spPr/>
      <dgm:t>
        <a:bodyPr/>
        <a:lstStyle/>
        <a:p>
          <a:endParaRPr lang="en-US"/>
        </a:p>
      </dgm:t>
    </dgm:pt>
    <dgm:pt modelId="{198C7E3F-E238-4B60-9694-F1D535E3F6F6}" type="sibTrans" cxnId="{F12E39C9-AAFC-46EE-9B80-3CE1D72B544E}">
      <dgm:prSet/>
      <dgm:spPr/>
      <dgm:t>
        <a:bodyPr/>
        <a:lstStyle/>
        <a:p>
          <a:endParaRPr lang="en-US"/>
        </a:p>
      </dgm:t>
    </dgm:pt>
    <dgm:pt modelId="{770C715A-2B0E-4858-8AF4-35F319068B79}">
      <dgm:prSet/>
      <dgm:spPr/>
      <dgm:t>
        <a:bodyPr/>
        <a:lstStyle/>
        <a:p>
          <a:pPr>
            <a:lnSpc>
              <a:spcPct val="100000"/>
            </a:lnSpc>
          </a:pPr>
          <a:r>
            <a:rPr lang="en-US"/>
            <a:t>Data mining models are one of the key inputs which are taken into consideration during management meetings.</a:t>
          </a:r>
        </a:p>
      </dgm:t>
    </dgm:pt>
    <dgm:pt modelId="{BC5FBE78-EC98-4C85-ADB4-06625DEA983F}" type="parTrans" cxnId="{6F4C9E44-5148-4271-981B-99CDDF6F9FBD}">
      <dgm:prSet/>
      <dgm:spPr/>
      <dgm:t>
        <a:bodyPr/>
        <a:lstStyle/>
        <a:p>
          <a:endParaRPr lang="en-US"/>
        </a:p>
      </dgm:t>
    </dgm:pt>
    <dgm:pt modelId="{7D0D6EF3-0A04-4881-8A9A-BDE775F24885}" type="sibTrans" cxnId="{6F4C9E44-5148-4271-981B-99CDDF6F9FBD}">
      <dgm:prSet/>
      <dgm:spPr/>
      <dgm:t>
        <a:bodyPr/>
        <a:lstStyle/>
        <a:p>
          <a:endParaRPr lang="en-US"/>
        </a:p>
      </dgm:t>
    </dgm:pt>
    <dgm:pt modelId="{8F0BD0A5-5832-4754-800E-DB1B9AC2EFF9}" type="pres">
      <dgm:prSet presAssocID="{8FE73E3D-E520-47A8-8612-398E51739124}" presName="root" presStyleCnt="0">
        <dgm:presLayoutVars>
          <dgm:dir/>
          <dgm:resizeHandles val="exact"/>
        </dgm:presLayoutVars>
      </dgm:prSet>
      <dgm:spPr/>
    </dgm:pt>
    <dgm:pt modelId="{A488F158-E29F-4D10-AFC6-98C72E31D3C9}" type="pres">
      <dgm:prSet presAssocID="{15EEFB35-8DAA-4BA8-B0A9-B04E6A613717}" presName="compNode" presStyleCnt="0"/>
      <dgm:spPr/>
    </dgm:pt>
    <dgm:pt modelId="{A0669011-C548-4F69-8D42-E91508677A9E}" type="pres">
      <dgm:prSet presAssocID="{15EEFB35-8DAA-4BA8-B0A9-B04E6A613717}" presName="bgRect" presStyleLbl="bgShp" presStyleIdx="0" presStyleCnt="3"/>
      <dgm:spPr/>
    </dgm:pt>
    <dgm:pt modelId="{32D7566F-DD50-4228-BD15-B8DC7B01775E}" type="pres">
      <dgm:prSet presAssocID="{15EEFB35-8DAA-4BA8-B0A9-B04E6A6137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EF8989E1-D8AF-47D0-BC12-71952BFFF9E8}" type="pres">
      <dgm:prSet presAssocID="{15EEFB35-8DAA-4BA8-B0A9-B04E6A613717}" presName="spaceRect" presStyleCnt="0"/>
      <dgm:spPr/>
    </dgm:pt>
    <dgm:pt modelId="{B4214EF8-0E84-47E8-8791-702BFAF5A1B3}" type="pres">
      <dgm:prSet presAssocID="{15EEFB35-8DAA-4BA8-B0A9-B04E6A613717}" presName="parTx" presStyleLbl="revTx" presStyleIdx="0" presStyleCnt="3">
        <dgm:presLayoutVars>
          <dgm:chMax val="0"/>
          <dgm:chPref val="0"/>
        </dgm:presLayoutVars>
      </dgm:prSet>
      <dgm:spPr/>
    </dgm:pt>
    <dgm:pt modelId="{432A8872-25A4-4B2C-894B-76DF79569989}" type="pres">
      <dgm:prSet presAssocID="{CA456751-198D-4C19-955B-9A170499DECB}" presName="sibTrans" presStyleCnt="0"/>
      <dgm:spPr/>
    </dgm:pt>
    <dgm:pt modelId="{4C32B7E4-41EF-46D7-A994-0876DD6A1193}" type="pres">
      <dgm:prSet presAssocID="{B27D3463-821B-46FC-A889-D647F24A8006}" presName="compNode" presStyleCnt="0"/>
      <dgm:spPr/>
    </dgm:pt>
    <dgm:pt modelId="{0D77FC91-5ABB-475E-ADE4-97E931B72B14}" type="pres">
      <dgm:prSet presAssocID="{B27D3463-821B-46FC-A889-D647F24A8006}" presName="bgRect" presStyleLbl="bgShp" presStyleIdx="1" presStyleCnt="3"/>
      <dgm:spPr/>
    </dgm:pt>
    <dgm:pt modelId="{B7561B02-6A97-4871-920D-149D8AAEA214}" type="pres">
      <dgm:prSet presAssocID="{B27D3463-821B-46FC-A889-D647F24A80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4725E3D0-D799-4743-8D10-649F2FF302B5}" type="pres">
      <dgm:prSet presAssocID="{B27D3463-821B-46FC-A889-D647F24A8006}" presName="spaceRect" presStyleCnt="0"/>
      <dgm:spPr/>
    </dgm:pt>
    <dgm:pt modelId="{D2FD722D-BA94-4F87-B616-3E7A0C664E94}" type="pres">
      <dgm:prSet presAssocID="{B27D3463-821B-46FC-A889-D647F24A8006}" presName="parTx" presStyleLbl="revTx" presStyleIdx="1" presStyleCnt="3">
        <dgm:presLayoutVars>
          <dgm:chMax val="0"/>
          <dgm:chPref val="0"/>
        </dgm:presLayoutVars>
      </dgm:prSet>
      <dgm:spPr/>
    </dgm:pt>
    <dgm:pt modelId="{ACE229BD-1C3F-43FB-8BA6-6ECC2BCD7061}" type="pres">
      <dgm:prSet presAssocID="{198C7E3F-E238-4B60-9694-F1D535E3F6F6}" presName="sibTrans" presStyleCnt="0"/>
      <dgm:spPr/>
    </dgm:pt>
    <dgm:pt modelId="{84988551-0850-4D38-9615-3D6789670172}" type="pres">
      <dgm:prSet presAssocID="{770C715A-2B0E-4858-8AF4-35F319068B79}" presName="compNode" presStyleCnt="0"/>
      <dgm:spPr/>
    </dgm:pt>
    <dgm:pt modelId="{F7F3C83B-D874-4825-B6E8-BDC9EF0BA56C}" type="pres">
      <dgm:prSet presAssocID="{770C715A-2B0E-4858-8AF4-35F319068B79}" presName="bgRect" presStyleLbl="bgShp" presStyleIdx="2" presStyleCnt="3"/>
      <dgm:spPr/>
    </dgm:pt>
    <dgm:pt modelId="{9D905770-608A-4B6F-9190-A5C15DC98CD3}" type="pres">
      <dgm:prSet presAssocID="{770C715A-2B0E-4858-8AF4-35F319068B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33BECC4-CDBD-4A70-8346-6BCCA129BE79}" type="pres">
      <dgm:prSet presAssocID="{770C715A-2B0E-4858-8AF4-35F319068B79}" presName="spaceRect" presStyleCnt="0"/>
      <dgm:spPr/>
    </dgm:pt>
    <dgm:pt modelId="{70AD03F9-507B-49ED-84A9-79E2655E6026}" type="pres">
      <dgm:prSet presAssocID="{770C715A-2B0E-4858-8AF4-35F319068B79}" presName="parTx" presStyleLbl="revTx" presStyleIdx="2" presStyleCnt="3">
        <dgm:presLayoutVars>
          <dgm:chMax val="0"/>
          <dgm:chPref val="0"/>
        </dgm:presLayoutVars>
      </dgm:prSet>
      <dgm:spPr/>
    </dgm:pt>
  </dgm:ptLst>
  <dgm:cxnLst>
    <dgm:cxn modelId="{6F4C9E44-5148-4271-981B-99CDDF6F9FBD}" srcId="{8FE73E3D-E520-47A8-8612-398E51739124}" destId="{770C715A-2B0E-4858-8AF4-35F319068B79}" srcOrd="2" destOrd="0" parTransId="{BC5FBE78-EC98-4C85-ADB4-06625DEA983F}" sibTransId="{7D0D6EF3-0A04-4881-8A9A-BDE775F24885}"/>
    <dgm:cxn modelId="{3E185D4C-8114-418E-A4E6-3263B4BA1C5D}" type="presOf" srcId="{8FE73E3D-E520-47A8-8612-398E51739124}" destId="{8F0BD0A5-5832-4754-800E-DB1B9AC2EFF9}" srcOrd="0" destOrd="0" presId="urn:microsoft.com/office/officeart/2018/2/layout/IconVerticalSolidList"/>
    <dgm:cxn modelId="{B72E4F7A-2EE8-4EDC-A73A-BB816C295852}" srcId="{8FE73E3D-E520-47A8-8612-398E51739124}" destId="{15EEFB35-8DAA-4BA8-B0A9-B04E6A613717}" srcOrd="0" destOrd="0" parTransId="{AAC7EFF9-538F-4B31-9063-61400FD96514}" sibTransId="{CA456751-198D-4C19-955B-9A170499DECB}"/>
    <dgm:cxn modelId="{F12E39C9-AAFC-46EE-9B80-3CE1D72B544E}" srcId="{8FE73E3D-E520-47A8-8612-398E51739124}" destId="{B27D3463-821B-46FC-A889-D647F24A8006}" srcOrd="1" destOrd="0" parTransId="{83AD2CA2-D3EE-42A9-B403-FA417BD84C1E}" sibTransId="{198C7E3F-E238-4B60-9694-F1D535E3F6F6}"/>
    <dgm:cxn modelId="{03F66FD6-B325-4C6C-8E71-E53A68B485D7}" type="presOf" srcId="{770C715A-2B0E-4858-8AF4-35F319068B79}" destId="{70AD03F9-507B-49ED-84A9-79E2655E6026}" srcOrd="0" destOrd="0" presId="urn:microsoft.com/office/officeart/2018/2/layout/IconVerticalSolidList"/>
    <dgm:cxn modelId="{26C47FD9-B552-4F3F-BE0E-CAEC62A64B9D}" type="presOf" srcId="{15EEFB35-8DAA-4BA8-B0A9-B04E6A613717}" destId="{B4214EF8-0E84-47E8-8791-702BFAF5A1B3}" srcOrd="0" destOrd="0" presId="urn:microsoft.com/office/officeart/2018/2/layout/IconVerticalSolidList"/>
    <dgm:cxn modelId="{A54DCEFE-1F44-4F66-8931-47D6E243447C}" type="presOf" srcId="{B27D3463-821B-46FC-A889-D647F24A8006}" destId="{D2FD722D-BA94-4F87-B616-3E7A0C664E94}" srcOrd="0" destOrd="0" presId="urn:microsoft.com/office/officeart/2018/2/layout/IconVerticalSolidList"/>
    <dgm:cxn modelId="{B21B70AB-5C10-4BFB-A2AC-EB26EBE9666D}" type="presParOf" srcId="{8F0BD0A5-5832-4754-800E-DB1B9AC2EFF9}" destId="{A488F158-E29F-4D10-AFC6-98C72E31D3C9}" srcOrd="0" destOrd="0" presId="urn:microsoft.com/office/officeart/2018/2/layout/IconVerticalSolidList"/>
    <dgm:cxn modelId="{BE9579E5-CD8A-4FA6-8088-2EBC474B98D8}" type="presParOf" srcId="{A488F158-E29F-4D10-AFC6-98C72E31D3C9}" destId="{A0669011-C548-4F69-8D42-E91508677A9E}" srcOrd="0" destOrd="0" presId="urn:microsoft.com/office/officeart/2018/2/layout/IconVerticalSolidList"/>
    <dgm:cxn modelId="{45D722BA-E239-463E-B89E-5E9DAA8B69C9}" type="presParOf" srcId="{A488F158-E29F-4D10-AFC6-98C72E31D3C9}" destId="{32D7566F-DD50-4228-BD15-B8DC7B01775E}" srcOrd="1" destOrd="0" presId="urn:microsoft.com/office/officeart/2018/2/layout/IconVerticalSolidList"/>
    <dgm:cxn modelId="{90DD9C30-9CCA-4AFD-9E7D-44D25AF3AA22}" type="presParOf" srcId="{A488F158-E29F-4D10-AFC6-98C72E31D3C9}" destId="{EF8989E1-D8AF-47D0-BC12-71952BFFF9E8}" srcOrd="2" destOrd="0" presId="urn:microsoft.com/office/officeart/2018/2/layout/IconVerticalSolidList"/>
    <dgm:cxn modelId="{93118A7F-266F-41F4-B700-3E5423D56215}" type="presParOf" srcId="{A488F158-E29F-4D10-AFC6-98C72E31D3C9}" destId="{B4214EF8-0E84-47E8-8791-702BFAF5A1B3}" srcOrd="3" destOrd="0" presId="urn:microsoft.com/office/officeart/2018/2/layout/IconVerticalSolidList"/>
    <dgm:cxn modelId="{554FE335-73B7-40EE-BFCD-E4A8E686A280}" type="presParOf" srcId="{8F0BD0A5-5832-4754-800E-DB1B9AC2EFF9}" destId="{432A8872-25A4-4B2C-894B-76DF79569989}" srcOrd="1" destOrd="0" presId="urn:microsoft.com/office/officeart/2018/2/layout/IconVerticalSolidList"/>
    <dgm:cxn modelId="{9B3490E4-D8BB-4A4C-B5BC-F126C5823F0E}" type="presParOf" srcId="{8F0BD0A5-5832-4754-800E-DB1B9AC2EFF9}" destId="{4C32B7E4-41EF-46D7-A994-0876DD6A1193}" srcOrd="2" destOrd="0" presId="urn:microsoft.com/office/officeart/2018/2/layout/IconVerticalSolidList"/>
    <dgm:cxn modelId="{335287A2-7F48-4384-A696-B06FD08F971D}" type="presParOf" srcId="{4C32B7E4-41EF-46D7-A994-0876DD6A1193}" destId="{0D77FC91-5ABB-475E-ADE4-97E931B72B14}" srcOrd="0" destOrd="0" presId="urn:microsoft.com/office/officeart/2018/2/layout/IconVerticalSolidList"/>
    <dgm:cxn modelId="{8B28BBC0-17E5-4E4C-B53E-7D0596E6A53E}" type="presParOf" srcId="{4C32B7E4-41EF-46D7-A994-0876DD6A1193}" destId="{B7561B02-6A97-4871-920D-149D8AAEA214}" srcOrd="1" destOrd="0" presId="urn:microsoft.com/office/officeart/2018/2/layout/IconVerticalSolidList"/>
    <dgm:cxn modelId="{09E1A6B9-86CA-4913-9580-77E2B63238F5}" type="presParOf" srcId="{4C32B7E4-41EF-46D7-A994-0876DD6A1193}" destId="{4725E3D0-D799-4743-8D10-649F2FF302B5}" srcOrd="2" destOrd="0" presId="urn:microsoft.com/office/officeart/2018/2/layout/IconVerticalSolidList"/>
    <dgm:cxn modelId="{260C5322-7BDF-4A79-B845-FC7865B17EA3}" type="presParOf" srcId="{4C32B7E4-41EF-46D7-A994-0876DD6A1193}" destId="{D2FD722D-BA94-4F87-B616-3E7A0C664E94}" srcOrd="3" destOrd="0" presId="urn:microsoft.com/office/officeart/2018/2/layout/IconVerticalSolidList"/>
    <dgm:cxn modelId="{6CC25757-E8B4-4949-8A84-931576387EEC}" type="presParOf" srcId="{8F0BD0A5-5832-4754-800E-DB1B9AC2EFF9}" destId="{ACE229BD-1C3F-43FB-8BA6-6ECC2BCD7061}" srcOrd="3" destOrd="0" presId="urn:microsoft.com/office/officeart/2018/2/layout/IconVerticalSolidList"/>
    <dgm:cxn modelId="{E13BAA0C-A807-4383-B4C3-094F28954E65}" type="presParOf" srcId="{8F0BD0A5-5832-4754-800E-DB1B9AC2EFF9}" destId="{84988551-0850-4D38-9615-3D6789670172}" srcOrd="4" destOrd="0" presId="urn:microsoft.com/office/officeart/2018/2/layout/IconVerticalSolidList"/>
    <dgm:cxn modelId="{21E0DC9C-7AF4-4A29-BE73-E4E94FE53D3A}" type="presParOf" srcId="{84988551-0850-4D38-9615-3D6789670172}" destId="{F7F3C83B-D874-4825-B6E8-BDC9EF0BA56C}" srcOrd="0" destOrd="0" presId="urn:microsoft.com/office/officeart/2018/2/layout/IconVerticalSolidList"/>
    <dgm:cxn modelId="{A6A59166-D6D7-4131-8003-3B8F99269A4E}" type="presParOf" srcId="{84988551-0850-4D38-9615-3D6789670172}" destId="{9D905770-608A-4B6F-9190-A5C15DC98CD3}" srcOrd="1" destOrd="0" presId="urn:microsoft.com/office/officeart/2018/2/layout/IconVerticalSolidList"/>
    <dgm:cxn modelId="{2877D0B9-7926-4EAE-B855-30AA288BFE72}" type="presParOf" srcId="{84988551-0850-4D38-9615-3D6789670172}" destId="{733BECC4-CDBD-4A70-8346-6BCCA129BE79}" srcOrd="2" destOrd="0" presId="urn:microsoft.com/office/officeart/2018/2/layout/IconVerticalSolidList"/>
    <dgm:cxn modelId="{03826BD9-64C4-4D1A-9EDB-B6FB0E29511E}" type="presParOf" srcId="{84988551-0850-4D38-9615-3D6789670172}" destId="{70AD03F9-507B-49ED-84A9-79E2655E60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7FAC2D9-79A3-41F3-ADC9-4AB1443E39B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4375729-5F6E-4BE6-A478-A900FAD64A26}">
      <dgm:prSet custT="1"/>
      <dgm:spPr/>
      <dgm:t>
        <a:bodyPr/>
        <a:lstStyle/>
        <a:p>
          <a:pPr>
            <a:lnSpc>
              <a:spcPct val="100000"/>
            </a:lnSpc>
          </a:pPr>
          <a:r>
            <a:rPr lang="en-US" sz="1600" dirty="0"/>
            <a:t>Tools used for developing data mining projects:</a:t>
          </a:r>
        </a:p>
        <a:p>
          <a:pPr>
            <a:lnSpc>
              <a:spcPct val="100000"/>
            </a:lnSpc>
          </a:pPr>
          <a:r>
            <a:rPr lang="en-US" sz="1600" dirty="0"/>
            <a:t>"SAS Enterprise Miner" and "SAS Enterprise Guide"</a:t>
          </a:r>
        </a:p>
      </dgm:t>
    </dgm:pt>
    <dgm:pt modelId="{E8302643-AFD1-496F-9A6F-F37FA5FF1436}" type="parTrans" cxnId="{3E5D411E-48C6-4621-93DB-FC24E20AB5AB}">
      <dgm:prSet/>
      <dgm:spPr/>
      <dgm:t>
        <a:bodyPr/>
        <a:lstStyle/>
        <a:p>
          <a:endParaRPr lang="en-US"/>
        </a:p>
      </dgm:t>
    </dgm:pt>
    <dgm:pt modelId="{5DFFBF16-042C-4B95-A77D-3FE01FB84A3C}" type="sibTrans" cxnId="{3E5D411E-48C6-4621-93DB-FC24E20AB5AB}">
      <dgm:prSet/>
      <dgm:spPr/>
      <dgm:t>
        <a:bodyPr/>
        <a:lstStyle/>
        <a:p>
          <a:pPr>
            <a:lnSpc>
              <a:spcPct val="100000"/>
            </a:lnSpc>
          </a:pPr>
          <a:endParaRPr lang="en-US"/>
        </a:p>
      </dgm:t>
    </dgm:pt>
    <dgm:pt modelId="{103B583C-0745-4BA3-9B86-2FA02282D268}">
      <dgm:prSet custT="1"/>
      <dgm:spPr/>
      <dgm:t>
        <a:bodyPr/>
        <a:lstStyle/>
        <a:p>
          <a:pPr>
            <a:lnSpc>
              <a:spcPct val="100000"/>
            </a:lnSpc>
          </a:pPr>
          <a:r>
            <a:rPr lang="en-US" sz="1800" dirty="0"/>
            <a:t>passive data collection methods</a:t>
          </a:r>
        </a:p>
      </dgm:t>
    </dgm:pt>
    <dgm:pt modelId="{976BFB80-C8FE-43FB-830F-F7DFF84A0695}" type="parTrans" cxnId="{B7DAB8B8-6F32-4F13-9B9C-BB711D4A5411}">
      <dgm:prSet/>
      <dgm:spPr/>
      <dgm:t>
        <a:bodyPr/>
        <a:lstStyle/>
        <a:p>
          <a:endParaRPr lang="en-US"/>
        </a:p>
      </dgm:t>
    </dgm:pt>
    <dgm:pt modelId="{75FD3807-12B2-40C5-B98D-2E6AED881BCF}" type="sibTrans" cxnId="{B7DAB8B8-6F32-4F13-9B9C-BB711D4A5411}">
      <dgm:prSet/>
      <dgm:spPr/>
      <dgm:t>
        <a:bodyPr/>
        <a:lstStyle/>
        <a:p>
          <a:pPr>
            <a:lnSpc>
              <a:spcPct val="100000"/>
            </a:lnSpc>
          </a:pPr>
          <a:endParaRPr lang="en-US"/>
        </a:p>
      </dgm:t>
    </dgm:pt>
    <dgm:pt modelId="{AD2D91AA-A3E8-4AA5-9F90-E21A07411DD8}">
      <dgm:prSet custT="1"/>
      <dgm:spPr/>
      <dgm:t>
        <a:bodyPr/>
        <a:lstStyle/>
        <a:p>
          <a:pPr>
            <a:lnSpc>
              <a:spcPct val="100000"/>
            </a:lnSpc>
          </a:pPr>
          <a:r>
            <a:rPr lang="en-US" sz="1800" dirty="0"/>
            <a:t>Data warehousing played an important role, by focusing on Oracle databases.</a:t>
          </a:r>
        </a:p>
      </dgm:t>
    </dgm:pt>
    <dgm:pt modelId="{E49915B3-88D6-4FFD-9076-CCE7260FE0E1}" type="parTrans" cxnId="{E78E5CA0-D1DF-4D31-9F0E-60E4FE76DDD6}">
      <dgm:prSet/>
      <dgm:spPr/>
      <dgm:t>
        <a:bodyPr/>
        <a:lstStyle/>
        <a:p>
          <a:endParaRPr lang="en-US"/>
        </a:p>
      </dgm:t>
    </dgm:pt>
    <dgm:pt modelId="{1FDAB619-A568-41A1-97A0-E2FFA66D5EFA}" type="sibTrans" cxnId="{E78E5CA0-D1DF-4D31-9F0E-60E4FE76DDD6}">
      <dgm:prSet/>
      <dgm:spPr/>
      <dgm:t>
        <a:bodyPr/>
        <a:lstStyle/>
        <a:p>
          <a:endParaRPr lang="en-US"/>
        </a:p>
      </dgm:t>
    </dgm:pt>
    <dgm:pt modelId="{2F6D8DDD-3EF1-478F-8ED2-FB0000A3C0D0}" type="pres">
      <dgm:prSet presAssocID="{D7FAC2D9-79A3-41F3-ADC9-4AB1443E39BA}" presName="root" presStyleCnt="0">
        <dgm:presLayoutVars>
          <dgm:dir/>
          <dgm:resizeHandles val="exact"/>
        </dgm:presLayoutVars>
      </dgm:prSet>
      <dgm:spPr/>
    </dgm:pt>
    <dgm:pt modelId="{D3C6238D-8B01-4991-9111-3A117B0A4F07}" type="pres">
      <dgm:prSet presAssocID="{B4375729-5F6E-4BE6-A478-A900FAD64A26}" presName="compNode" presStyleCnt="0"/>
      <dgm:spPr/>
    </dgm:pt>
    <dgm:pt modelId="{3A56CF8C-8CA3-41D6-9752-CC576DDDC8C9}" type="pres">
      <dgm:prSet presAssocID="{B4375729-5F6E-4BE6-A478-A900FAD64A26}" presName="bgRect" presStyleLbl="bgShp" presStyleIdx="0" presStyleCnt="3"/>
      <dgm:spPr/>
    </dgm:pt>
    <dgm:pt modelId="{14D0E47C-3A84-4FB3-85E6-6C3364C6F95D}" type="pres">
      <dgm:prSet presAssocID="{B4375729-5F6E-4BE6-A478-A900FAD64A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ng Tools"/>
        </a:ext>
      </dgm:extLst>
    </dgm:pt>
    <dgm:pt modelId="{0F08DD13-A4BF-41A5-85E8-07174E639F62}" type="pres">
      <dgm:prSet presAssocID="{B4375729-5F6E-4BE6-A478-A900FAD64A26}" presName="spaceRect" presStyleCnt="0"/>
      <dgm:spPr/>
    </dgm:pt>
    <dgm:pt modelId="{0C2A95F1-09E0-4367-BEA8-F5289842707A}" type="pres">
      <dgm:prSet presAssocID="{B4375729-5F6E-4BE6-A478-A900FAD64A26}" presName="parTx" presStyleLbl="revTx" presStyleIdx="0" presStyleCnt="3">
        <dgm:presLayoutVars>
          <dgm:chMax val="0"/>
          <dgm:chPref val="0"/>
        </dgm:presLayoutVars>
      </dgm:prSet>
      <dgm:spPr/>
    </dgm:pt>
    <dgm:pt modelId="{BC0DF10F-4E9A-4C97-ACAF-A3F64C7522BD}" type="pres">
      <dgm:prSet presAssocID="{5DFFBF16-042C-4B95-A77D-3FE01FB84A3C}" presName="sibTrans" presStyleCnt="0"/>
      <dgm:spPr/>
    </dgm:pt>
    <dgm:pt modelId="{96DCF92B-EA9D-4C9B-9B14-E96BCC5E6344}" type="pres">
      <dgm:prSet presAssocID="{103B583C-0745-4BA3-9B86-2FA02282D268}" presName="compNode" presStyleCnt="0"/>
      <dgm:spPr/>
    </dgm:pt>
    <dgm:pt modelId="{EFD13883-DC66-4C7B-9860-F35E89E1AE02}" type="pres">
      <dgm:prSet presAssocID="{103B583C-0745-4BA3-9B86-2FA02282D268}" presName="bgRect" presStyleLbl="bgShp" presStyleIdx="1" presStyleCnt="3"/>
      <dgm:spPr/>
    </dgm:pt>
    <dgm:pt modelId="{7A413EB0-3BE0-4C56-A87D-0AA0EE338EAE}" type="pres">
      <dgm:prSet presAssocID="{103B583C-0745-4BA3-9B86-2FA02282D2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rm scene"/>
        </a:ext>
      </dgm:extLst>
    </dgm:pt>
    <dgm:pt modelId="{B89C68FD-1125-4591-B84B-5A64FFF92598}" type="pres">
      <dgm:prSet presAssocID="{103B583C-0745-4BA3-9B86-2FA02282D268}" presName="spaceRect" presStyleCnt="0"/>
      <dgm:spPr/>
    </dgm:pt>
    <dgm:pt modelId="{E16BEE24-08EF-4B8C-B24C-62CC6E78D886}" type="pres">
      <dgm:prSet presAssocID="{103B583C-0745-4BA3-9B86-2FA02282D268}" presName="parTx" presStyleLbl="revTx" presStyleIdx="1" presStyleCnt="3">
        <dgm:presLayoutVars>
          <dgm:chMax val="0"/>
          <dgm:chPref val="0"/>
        </dgm:presLayoutVars>
      </dgm:prSet>
      <dgm:spPr/>
    </dgm:pt>
    <dgm:pt modelId="{32D68C07-4EF8-4327-A063-2FCDE928A693}" type="pres">
      <dgm:prSet presAssocID="{75FD3807-12B2-40C5-B98D-2E6AED881BCF}" presName="sibTrans" presStyleCnt="0"/>
      <dgm:spPr/>
    </dgm:pt>
    <dgm:pt modelId="{C368D91C-2FDA-4D02-9E2D-2D991F050308}" type="pres">
      <dgm:prSet presAssocID="{AD2D91AA-A3E8-4AA5-9F90-E21A07411DD8}" presName="compNode" presStyleCnt="0"/>
      <dgm:spPr/>
    </dgm:pt>
    <dgm:pt modelId="{364838D3-0434-46D4-8BE9-77DAB1ACFEF2}" type="pres">
      <dgm:prSet presAssocID="{AD2D91AA-A3E8-4AA5-9F90-E21A07411DD8}" presName="bgRect" presStyleLbl="bgShp" presStyleIdx="2" presStyleCnt="3"/>
      <dgm:spPr/>
    </dgm:pt>
    <dgm:pt modelId="{F424C16E-FE93-4C6C-81AE-9E09F3F7A7F9}" type="pres">
      <dgm:prSet presAssocID="{AD2D91AA-A3E8-4AA5-9F90-E21A07411D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7D181192-6923-4E6D-A969-7A401ACFCAE5}" type="pres">
      <dgm:prSet presAssocID="{AD2D91AA-A3E8-4AA5-9F90-E21A07411DD8}" presName="spaceRect" presStyleCnt="0"/>
      <dgm:spPr/>
    </dgm:pt>
    <dgm:pt modelId="{ABBB166E-FBFE-4189-AA7C-F1F36BAB5573}" type="pres">
      <dgm:prSet presAssocID="{AD2D91AA-A3E8-4AA5-9F90-E21A07411DD8}" presName="parTx" presStyleLbl="revTx" presStyleIdx="2" presStyleCnt="3">
        <dgm:presLayoutVars>
          <dgm:chMax val="0"/>
          <dgm:chPref val="0"/>
        </dgm:presLayoutVars>
      </dgm:prSet>
      <dgm:spPr/>
    </dgm:pt>
  </dgm:ptLst>
  <dgm:cxnLst>
    <dgm:cxn modelId="{49399719-670B-430C-87B8-70DC57FD2BB6}" type="presOf" srcId="{103B583C-0745-4BA3-9B86-2FA02282D268}" destId="{E16BEE24-08EF-4B8C-B24C-62CC6E78D886}" srcOrd="0" destOrd="0" presId="urn:microsoft.com/office/officeart/2018/2/layout/IconVerticalSolidList"/>
    <dgm:cxn modelId="{3E5D411E-48C6-4621-93DB-FC24E20AB5AB}" srcId="{D7FAC2D9-79A3-41F3-ADC9-4AB1443E39BA}" destId="{B4375729-5F6E-4BE6-A478-A900FAD64A26}" srcOrd="0" destOrd="0" parTransId="{E8302643-AFD1-496F-9A6F-F37FA5FF1436}" sibTransId="{5DFFBF16-042C-4B95-A77D-3FE01FB84A3C}"/>
    <dgm:cxn modelId="{36F48239-4ECA-476A-8CE0-AD0FB9E56DD1}" type="presOf" srcId="{B4375729-5F6E-4BE6-A478-A900FAD64A26}" destId="{0C2A95F1-09E0-4367-BEA8-F5289842707A}" srcOrd="0" destOrd="0" presId="urn:microsoft.com/office/officeart/2018/2/layout/IconVerticalSolidList"/>
    <dgm:cxn modelId="{961C7D6A-AD6D-4774-A93F-13C4371E83E7}" type="presOf" srcId="{AD2D91AA-A3E8-4AA5-9F90-E21A07411DD8}" destId="{ABBB166E-FBFE-4189-AA7C-F1F36BAB5573}" srcOrd="0" destOrd="0" presId="urn:microsoft.com/office/officeart/2018/2/layout/IconVerticalSolidList"/>
    <dgm:cxn modelId="{E78E5CA0-D1DF-4D31-9F0E-60E4FE76DDD6}" srcId="{D7FAC2D9-79A3-41F3-ADC9-4AB1443E39BA}" destId="{AD2D91AA-A3E8-4AA5-9F90-E21A07411DD8}" srcOrd="2" destOrd="0" parTransId="{E49915B3-88D6-4FFD-9076-CCE7260FE0E1}" sibTransId="{1FDAB619-A568-41A1-97A0-E2FFA66D5EFA}"/>
    <dgm:cxn modelId="{B7DAB8B8-6F32-4F13-9B9C-BB711D4A5411}" srcId="{D7FAC2D9-79A3-41F3-ADC9-4AB1443E39BA}" destId="{103B583C-0745-4BA3-9B86-2FA02282D268}" srcOrd="1" destOrd="0" parTransId="{976BFB80-C8FE-43FB-830F-F7DFF84A0695}" sibTransId="{75FD3807-12B2-40C5-B98D-2E6AED881BCF}"/>
    <dgm:cxn modelId="{A452D9DB-07DA-460D-8434-E5F4EB0EC2EF}" type="presOf" srcId="{D7FAC2D9-79A3-41F3-ADC9-4AB1443E39BA}" destId="{2F6D8DDD-3EF1-478F-8ED2-FB0000A3C0D0}" srcOrd="0" destOrd="0" presId="urn:microsoft.com/office/officeart/2018/2/layout/IconVerticalSolidList"/>
    <dgm:cxn modelId="{5D1159DA-6717-4E8D-81B8-207E06E456AE}" type="presParOf" srcId="{2F6D8DDD-3EF1-478F-8ED2-FB0000A3C0D0}" destId="{D3C6238D-8B01-4991-9111-3A117B0A4F07}" srcOrd="0" destOrd="0" presId="urn:microsoft.com/office/officeart/2018/2/layout/IconVerticalSolidList"/>
    <dgm:cxn modelId="{C3806A5D-3991-4B2D-A37B-BC3319206ECD}" type="presParOf" srcId="{D3C6238D-8B01-4991-9111-3A117B0A4F07}" destId="{3A56CF8C-8CA3-41D6-9752-CC576DDDC8C9}" srcOrd="0" destOrd="0" presId="urn:microsoft.com/office/officeart/2018/2/layout/IconVerticalSolidList"/>
    <dgm:cxn modelId="{69441A7E-B59C-422A-9B9B-5085428F8F8E}" type="presParOf" srcId="{D3C6238D-8B01-4991-9111-3A117B0A4F07}" destId="{14D0E47C-3A84-4FB3-85E6-6C3364C6F95D}" srcOrd="1" destOrd="0" presId="urn:microsoft.com/office/officeart/2018/2/layout/IconVerticalSolidList"/>
    <dgm:cxn modelId="{BD98AEAD-C8A4-4D1E-AD7D-4A28111C9FCC}" type="presParOf" srcId="{D3C6238D-8B01-4991-9111-3A117B0A4F07}" destId="{0F08DD13-A4BF-41A5-85E8-07174E639F62}" srcOrd="2" destOrd="0" presId="urn:microsoft.com/office/officeart/2018/2/layout/IconVerticalSolidList"/>
    <dgm:cxn modelId="{67715607-1A2B-4D4C-B0AF-05FF2643F459}" type="presParOf" srcId="{D3C6238D-8B01-4991-9111-3A117B0A4F07}" destId="{0C2A95F1-09E0-4367-BEA8-F5289842707A}" srcOrd="3" destOrd="0" presId="urn:microsoft.com/office/officeart/2018/2/layout/IconVerticalSolidList"/>
    <dgm:cxn modelId="{06F8E20C-5894-48BA-A296-27247117349A}" type="presParOf" srcId="{2F6D8DDD-3EF1-478F-8ED2-FB0000A3C0D0}" destId="{BC0DF10F-4E9A-4C97-ACAF-A3F64C7522BD}" srcOrd="1" destOrd="0" presId="urn:microsoft.com/office/officeart/2018/2/layout/IconVerticalSolidList"/>
    <dgm:cxn modelId="{EDEC84BD-9073-4D2D-ADE6-96D710B7540B}" type="presParOf" srcId="{2F6D8DDD-3EF1-478F-8ED2-FB0000A3C0D0}" destId="{96DCF92B-EA9D-4C9B-9B14-E96BCC5E6344}" srcOrd="2" destOrd="0" presId="urn:microsoft.com/office/officeart/2018/2/layout/IconVerticalSolidList"/>
    <dgm:cxn modelId="{0517BB44-0D99-4DAC-942E-1BEAA1731D45}" type="presParOf" srcId="{96DCF92B-EA9D-4C9B-9B14-E96BCC5E6344}" destId="{EFD13883-DC66-4C7B-9860-F35E89E1AE02}" srcOrd="0" destOrd="0" presId="urn:microsoft.com/office/officeart/2018/2/layout/IconVerticalSolidList"/>
    <dgm:cxn modelId="{8FAC84B0-101F-492F-921F-C08A409FBCC5}" type="presParOf" srcId="{96DCF92B-EA9D-4C9B-9B14-E96BCC5E6344}" destId="{7A413EB0-3BE0-4C56-A87D-0AA0EE338EAE}" srcOrd="1" destOrd="0" presId="urn:microsoft.com/office/officeart/2018/2/layout/IconVerticalSolidList"/>
    <dgm:cxn modelId="{AD16559F-E90B-49CB-96D5-962DBB48D2DE}" type="presParOf" srcId="{96DCF92B-EA9D-4C9B-9B14-E96BCC5E6344}" destId="{B89C68FD-1125-4591-B84B-5A64FFF92598}" srcOrd="2" destOrd="0" presId="urn:microsoft.com/office/officeart/2018/2/layout/IconVerticalSolidList"/>
    <dgm:cxn modelId="{A4EB71D1-2905-4638-B867-DB57F25AF64A}" type="presParOf" srcId="{96DCF92B-EA9D-4C9B-9B14-E96BCC5E6344}" destId="{E16BEE24-08EF-4B8C-B24C-62CC6E78D886}" srcOrd="3" destOrd="0" presId="urn:microsoft.com/office/officeart/2018/2/layout/IconVerticalSolidList"/>
    <dgm:cxn modelId="{C6B2169F-3796-423C-A93F-48CC186B17CF}" type="presParOf" srcId="{2F6D8DDD-3EF1-478F-8ED2-FB0000A3C0D0}" destId="{32D68C07-4EF8-4327-A063-2FCDE928A693}" srcOrd="3" destOrd="0" presId="urn:microsoft.com/office/officeart/2018/2/layout/IconVerticalSolidList"/>
    <dgm:cxn modelId="{77CABC04-AC97-42B8-835E-C22EF071D34A}" type="presParOf" srcId="{2F6D8DDD-3EF1-478F-8ED2-FB0000A3C0D0}" destId="{C368D91C-2FDA-4D02-9E2D-2D991F050308}" srcOrd="4" destOrd="0" presId="urn:microsoft.com/office/officeart/2018/2/layout/IconVerticalSolidList"/>
    <dgm:cxn modelId="{68D7A370-EE22-4289-8B55-003DE51DFDC0}" type="presParOf" srcId="{C368D91C-2FDA-4D02-9E2D-2D991F050308}" destId="{364838D3-0434-46D4-8BE9-77DAB1ACFEF2}" srcOrd="0" destOrd="0" presId="urn:microsoft.com/office/officeart/2018/2/layout/IconVerticalSolidList"/>
    <dgm:cxn modelId="{CBAE5049-221D-44FE-B636-A8415FB48A8F}" type="presParOf" srcId="{C368D91C-2FDA-4D02-9E2D-2D991F050308}" destId="{F424C16E-FE93-4C6C-81AE-9E09F3F7A7F9}" srcOrd="1" destOrd="0" presId="urn:microsoft.com/office/officeart/2018/2/layout/IconVerticalSolidList"/>
    <dgm:cxn modelId="{BD533581-381B-400F-8084-FDA520ACFD9C}" type="presParOf" srcId="{C368D91C-2FDA-4D02-9E2D-2D991F050308}" destId="{7D181192-6923-4E6D-A969-7A401ACFCAE5}" srcOrd="2" destOrd="0" presId="urn:microsoft.com/office/officeart/2018/2/layout/IconVerticalSolidList"/>
    <dgm:cxn modelId="{1B821506-86CC-4BC1-B8C0-C1B200EBE965}" type="presParOf" srcId="{C368D91C-2FDA-4D02-9E2D-2D991F050308}" destId="{ABBB166E-FBFE-4189-AA7C-F1F36BAB55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6489B4-C5D1-4F73-AE2D-C986CD53AD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2820A01-E6FE-414C-89BE-41D2A57AD752}">
      <dgm:prSet/>
      <dgm:spPr/>
      <dgm:t>
        <a:bodyPr/>
        <a:lstStyle/>
        <a:p>
          <a:pPr>
            <a:lnSpc>
              <a:spcPct val="100000"/>
            </a:lnSpc>
          </a:pPr>
          <a:r>
            <a:rPr lang="en-US"/>
            <a:t>Using new tools such as Python and Google cloud are the primary tools in their modern approaches.</a:t>
          </a:r>
        </a:p>
      </dgm:t>
    </dgm:pt>
    <dgm:pt modelId="{B4EDCE11-7538-481A-9DB6-ACAAB3D32988}" type="parTrans" cxnId="{376DED90-5383-4D07-94AB-551B4E5888F3}">
      <dgm:prSet/>
      <dgm:spPr/>
      <dgm:t>
        <a:bodyPr/>
        <a:lstStyle/>
        <a:p>
          <a:endParaRPr lang="en-US"/>
        </a:p>
      </dgm:t>
    </dgm:pt>
    <dgm:pt modelId="{3E7F875C-499E-43D3-9114-CA932BEF6307}" type="sibTrans" cxnId="{376DED90-5383-4D07-94AB-551B4E5888F3}">
      <dgm:prSet/>
      <dgm:spPr/>
      <dgm:t>
        <a:bodyPr/>
        <a:lstStyle/>
        <a:p>
          <a:endParaRPr lang="en-US"/>
        </a:p>
      </dgm:t>
    </dgm:pt>
    <dgm:pt modelId="{B1DE3273-7EEA-439F-A39F-A34E1E8876A0}">
      <dgm:prSet/>
      <dgm:spPr/>
      <dgm:t>
        <a:bodyPr/>
        <a:lstStyle/>
        <a:p>
          <a:pPr>
            <a:lnSpc>
              <a:spcPct val="100000"/>
            </a:lnSpc>
          </a:pPr>
          <a:r>
            <a:rPr lang="en-US" dirty="0"/>
            <a:t>Using active data collection method</a:t>
          </a:r>
        </a:p>
      </dgm:t>
    </dgm:pt>
    <dgm:pt modelId="{846B7F2C-08B8-4D7D-BE19-1CF00C04A184}" type="parTrans" cxnId="{022C608C-C385-4420-B32B-282A7864DAD4}">
      <dgm:prSet/>
      <dgm:spPr/>
      <dgm:t>
        <a:bodyPr/>
        <a:lstStyle/>
        <a:p>
          <a:endParaRPr lang="en-US"/>
        </a:p>
      </dgm:t>
    </dgm:pt>
    <dgm:pt modelId="{0ADCEF13-690C-441F-88FE-91C8756B41E4}" type="sibTrans" cxnId="{022C608C-C385-4420-B32B-282A7864DAD4}">
      <dgm:prSet/>
      <dgm:spPr/>
      <dgm:t>
        <a:bodyPr/>
        <a:lstStyle/>
        <a:p>
          <a:endParaRPr lang="en-US"/>
        </a:p>
      </dgm:t>
    </dgm:pt>
    <dgm:pt modelId="{DC7874B5-1358-4321-9DEC-2C271EFE5FDF}">
      <dgm:prSet/>
      <dgm:spPr/>
      <dgm:t>
        <a:bodyPr/>
        <a:lstStyle/>
        <a:p>
          <a:pPr>
            <a:lnSpc>
              <a:spcPct val="100000"/>
            </a:lnSpc>
          </a:pPr>
          <a:r>
            <a:rPr lang="en-US" dirty="0"/>
            <a:t>Utilizing real time collection method from network devices and customer interactions</a:t>
          </a:r>
        </a:p>
      </dgm:t>
    </dgm:pt>
    <dgm:pt modelId="{BCAD8D1C-8E42-4207-BC89-B5CABE1789A5}" type="parTrans" cxnId="{AD9D673E-8605-430A-9B4A-69B16F6EADE5}">
      <dgm:prSet/>
      <dgm:spPr/>
      <dgm:t>
        <a:bodyPr/>
        <a:lstStyle/>
        <a:p>
          <a:endParaRPr lang="en-US"/>
        </a:p>
      </dgm:t>
    </dgm:pt>
    <dgm:pt modelId="{E88EF9AE-5DD6-4EB7-9347-C4D42071A929}" type="sibTrans" cxnId="{AD9D673E-8605-430A-9B4A-69B16F6EADE5}">
      <dgm:prSet/>
      <dgm:spPr/>
      <dgm:t>
        <a:bodyPr/>
        <a:lstStyle/>
        <a:p>
          <a:endParaRPr lang="en-US"/>
        </a:p>
      </dgm:t>
    </dgm:pt>
    <dgm:pt modelId="{D1854B19-4B04-4023-AFD0-15577EC45BA2}">
      <dgm:prSet/>
      <dgm:spPr/>
      <dgm:t>
        <a:bodyPr/>
        <a:lstStyle/>
        <a:p>
          <a:pPr>
            <a:lnSpc>
              <a:spcPct val="100000"/>
            </a:lnSpc>
          </a:pPr>
          <a:r>
            <a:rPr lang="en-US"/>
            <a:t>Collecting </a:t>
          </a:r>
          <a:r>
            <a:rPr lang="en-US" dirty="0"/>
            <a:t>data from multiple new sources such as social media, IOT and Orange chatbots.</a:t>
          </a:r>
        </a:p>
      </dgm:t>
    </dgm:pt>
    <dgm:pt modelId="{DDB474E8-0922-4AED-8CD5-A32B9D34AAEC}" type="parTrans" cxnId="{DBB982D2-608A-49A2-B500-64112BBDDFDB}">
      <dgm:prSet/>
      <dgm:spPr/>
      <dgm:t>
        <a:bodyPr/>
        <a:lstStyle/>
        <a:p>
          <a:endParaRPr lang="en-US"/>
        </a:p>
      </dgm:t>
    </dgm:pt>
    <dgm:pt modelId="{72779AA8-1272-4B6A-844B-33897FB45898}" type="sibTrans" cxnId="{DBB982D2-608A-49A2-B500-64112BBDDFDB}">
      <dgm:prSet/>
      <dgm:spPr/>
      <dgm:t>
        <a:bodyPr/>
        <a:lstStyle/>
        <a:p>
          <a:endParaRPr lang="en-US"/>
        </a:p>
      </dgm:t>
    </dgm:pt>
    <dgm:pt modelId="{56D67D5C-C840-4872-8003-FB56D52B20FC}" type="pres">
      <dgm:prSet presAssocID="{DF6489B4-C5D1-4F73-AE2D-C986CD53AD57}" presName="root" presStyleCnt="0">
        <dgm:presLayoutVars>
          <dgm:dir/>
          <dgm:resizeHandles val="exact"/>
        </dgm:presLayoutVars>
      </dgm:prSet>
      <dgm:spPr/>
    </dgm:pt>
    <dgm:pt modelId="{5144F2D6-C658-466E-A64D-626337F937CC}" type="pres">
      <dgm:prSet presAssocID="{E2820A01-E6FE-414C-89BE-41D2A57AD752}" presName="compNode" presStyleCnt="0"/>
      <dgm:spPr/>
    </dgm:pt>
    <dgm:pt modelId="{C7F0C574-BD35-4CEB-B8A7-CB74D69CD551}" type="pres">
      <dgm:prSet presAssocID="{E2820A01-E6FE-414C-89BE-41D2A57AD752}" presName="bgRect" presStyleLbl="bgShp" presStyleIdx="0" presStyleCnt="4"/>
      <dgm:spPr/>
    </dgm:pt>
    <dgm:pt modelId="{287715FD-A023-4C18-86CE-B566736A5109}" type="pres">
      <dgm:prSet presAssocID="{E2820A01-E6FE-414C-89BE-41D2A57AD7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F474B5A4-B1C9-42D3-896E-C62A7230F758}" type="pres">
      <dgm:prSet presAssocID="{E2820A01-E6FE-414C-89BE-41D2A57AD752}" presName="spaceRect" presStyleCnt="0"/>
      <dgm:spPr/>
    </dgm:pt>
    <dgm:pt modelId="{E5D9607A-C737-4DEC-AF16-C4B6FDEC6BB0}" type="pres">
      <dgm:prSet presAssocID="{E2820A01-E6FE-414C-89BE-41D2A57AD752}" presName="parTx" presStyleLbl="revTx" presStyleIdx="0" presStyleCnt="4">
        <dgm:presLayoutVars>
          <dgm:chMax val="0"/>
          <dgm:chPref val="0"/>
        </dgm:presLayoutVars>
      </dgm:prSet>
      <dgm:spPr/>
    </dgm:pt>
    <dgm:pt modelId="{4A37184E-C70D-4301-B62E-2AFD50F31F6C}" type="pres">
      <dgm:prSet presAssocID="{3E7F875C-499E-43D3-9114-CA932BEF6307}" presName="sibTrans" presStyleCnt="0"/>
      <dgm:spPr/>
    </dgm:pt>
    <dgm:pt modelId="{43F8DE53-F6DA-4B7D-822F-5546E2F72F87}" type="pres">
      <dgm:prSet presAssocID="{B1DE3273-7EEA-439F-A39F-A34E1E8876A0}" presName="compNode" presStyleCnt="0"/>
      <dgm:spPr/>
    </dgm:pt>
    <dgm:pt modelId="{2942077E-22D2-421F-8538-9A4744883042}" type="pres">
      <dgm:prSet presAssocID="{B1DE3273-7EEA-439F-A39F-A34E1E8876A0}" presName="bgRect" presStyleLbl="bgShp" presStyleIdx="1" presStyleCnt="4"/>
      <dgm:spPr/>
    </dgm:pt>
    <dgm:pt modelId="{ED4754E1-632E-4A7B-8345-2440A2E29052}" type="pres">
      <dgm:prSet presAssocID="{B1DE3273-7EEA-439F-A39F-A34E1E8876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C588E635-F80A-49A5-80AC-20E83DCC2AE8}" type="pres">
      <dgm:prSet presAssocID="{B1DE3273-7EEA-439F-A39F-A34E1E8876A0}" presName="spaceRect" presStyleCnt="0"/>
      <dgm:spPr/>
    </dgm:pt>
    <dgm:pt modelId="{B8FD29B6-D883-45AF-A0D6-ED72C0D40FD5}" type="pres">
      <dgm:prSet presAssocID="{B1DE3273-7EEA-439F-A39F-A34E1E8876A0}" presName="parTx" presStyleLbl="revTx" presStyleIdx="1" presStyleCnt="4">
        <dgm:presLayoutVars>
          <dgm:chMax val="0"/>
          <dgm:chPref val="0"/>
        </dgm:presLayoutVars>
      </dgm:prSet>
      <dgm:spPr/>
    </dgm:pt>
    <dgm:pt modelId="{BD78A7F8-7735-47C9-A0FD-46D80D7BE46D}" type="pres">
      <dgm:prSet presAssocID="{0ADCEF13-690C-441F-88FE-91C8756B41E4}" presName="sibTrans" presStyleCnt="0"/>
      <dgm:spPr/>
    </dgm:pt>
    <dgm:pt modelId="{CFBCACC5-114A-4441-9993-60978AB5988F}" type="pres">
      <dgm:prSet presAssocID="{DC7874B5-1358-4321-9DEC-2C271EFE5FDF}" presName="compNode" presStyleCnt="0"/>
      <dgm:spPr/>
    </dgm:pt>
    <dgm:pt modelId="{75529093-922B-408A-9422-C34888341FE6}" type="pres">
      <dgm:prSet presAssocID="{DC7874B5-1358-4321-9DEC-2C271EFE5FDF}" presName="bgRect" presStyleLbl="bgShp" presStyleIdx="2" presStyleCnt="4"/>
      <dgm:spPr/>
    </dgm:pt>
    <dgm:pt modelId="{FA14B08F-BA68-44FA-93B5-C56C11A15417}" type="pres">
      <dgm:prSet presAssocID="{DC7874B5-1358-4321-9DEC-2C271EFE5F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29A0D74D-AB29-4C0B-885B-18E0A401DC1A}" type="pres">
      <dgm:prSet presAssocID="{DC7874B5-1358-4321-9DEC-2C271EFE5FDF}" presName="spaceRect" presStyleCnt="0"/>
      <dgm:spPr/>
    </dgm:pt>
    <dgm:pt modelId="{82987964-011D-4D21-B98A-E4E72A35216F}" type="pres">
      <dgm:prSet presAssocID="{DC7874B5-1358-4321-9DEC-2C271EFE5FDF}" presName="parTx" presStyleLbl="revTx" presStyleIdx="2" presStyleCnt="4">
        <dgm:presLayoutVars>
          <dgm:chMax val="0"/>
          <dgm:chPref val="0"/>
        </dgm:presLayoutVars>
      </dgm:prSet>
      <dgm:spPr/>
    </dgm:pt>
    <dgm:pt modelId="{9A7A9E4A-BE0E-47BF-81E3-9E791499B9B9}" type="pres">
      <dgm:prSet presAssocID="{E88EF9AE-5DD6-4EB7-9347-C4D42071A929}" presName="sibTrans" presStyleCnt="0"/>
      <dgm:spPr/>
    </dgm:pt>
    <dgm:pt modelId="{CE2ED408-394C-4ED1-B277-773AF049D44E}" type="pres">
      <dgm:prSet presAssocID="{D1854B19-4B04-4023-AFD0-15577EC45BA2}" presName="compNode" presStyleCnt="0"/>
      <dgm:spPr/>
    </dgm:pt>
    <dgm:pt modelId="{7BCF20FF-4390-4263-9B8B-18A4752DCA8F}" type="pres">
      <dgm:prSet presAssocID="{D1854B19-4B04-4023-AFD0-15577EC45BA2}" presName="bgRect" presStyleLbl="bgShp" presStyleIdx="3" presStyleCnt="4"/>
      <dgm:spPr/>
    </dgm:pt>
    <dgm:pt modelId="{0CB271E8-4C0D-43E7-9164-7B4F1BA84877}" type="pres">
      <dgm:prSet presAssocID="{D1854B19-4B04-4023-AFD0-15577EC45BA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6FF149C5-A019-42D3-83E4-E06DB8E72127}" type="pres">
      <dgm:prSet presAssocID="{D1854B19-4B04-4023-AFD0-15577EC45BA2}" presName="spaceRect" presStyleCnt="0"/>
      <dgm:spPr/>
    </dgm:pt>
    <dgm:pt modelId="{8AB2C0DA-9D9E-40EC-B1EC-90C262642494}" type="pres">
      <dgm:prSet presAssocID="{D1854B19-4B04-4023-AFD0-15577EC45BA2}" presName="parTx" presStyleLbl="revTx" presStyleIdx="3" presStyleCnt="4">
        <dgm:presLayoutVars>
          <dgm:chMax val="0"/>
          <dgm:chPref val="0"/>
        </dgm:presLayoutVars>
      </dgm:prSet>
      <dgm:spPr/>
    </dgm:pt>
  </dgm:ptLst>
  <dgm:cxnLst>
    <dgm:cxn modelId="{896A8A16-560E-4F93-A31D-BFE9D45CB48A}" type="presOf" srcId="{D1854B19-4B04-4023-AFD0-15577EC45BA2}" destId="{8AB2C0DA-9D9E-40EC-B1EC-90C262642494}" srcOrd="0" destOrd="0" presId="urn:microsoft.com/office/officeart/2018/2/layout/IconVerticalSolidList"/>
    <dgm:cxn modelId="{76DA5D35-BFDF-45B6-9FEA-90A63703605C}" type="presOf" srcId="{B1DE3273-7EEA-439F-A39F-A34E1E8876A0}" destId="{B8FD29B6-D883-45AF-A0D6-ED72C0D40FD5}" srcOrd="0" destOrd="0" presId="urn:microsoft.com/office/officeart/2018/2/layout/IconVerticalSolidList"/>
    <dgm:cxn modelId="{AD9D673E-8605-430A-9B4A-69B16F6EADE5}" srcId="{DF6489B4-C5D1-4F73-AE2D-C986CD53AD57}" destId="{DC7874B5-1358-4321-9DEC-2C271EFE5FDF}" srcOrd="2" destOrd="0" parTransId="{BCAD8D1C-8E42-4207-BC89-B5CABE1789A5}" sibTransId="{E88EF9AE-5DD6-4EB7-9347-C4D42071A929}"/>
    <dgm:cxn modelId="{5E59AE57-95E8-4C91-9A40-F7D498DB7BD6}" type="presOf" srcId="{DF6489B4-C5D1-4F73-AE2D-C986CD53AD57}" destId="{56D67D5C-C840-4872-8003-FB56D52B20FC}" srcOrd="0" destOrd="0" presId="urn:microsoft.com/office/officeart/2018/2/layout/IconVerticalSolidList"/>
    <dgm:cxn modelId="{022C608C-C385-4420-B32B-282A7864DAD4}" srcId="{DF6489B4-C5D1-4F73-AE2D-C986CD53AD57}" destId="{B1DE3273-7EEA-439F-A39F-A34E1E8876A0}" srcOrd="1" destOrd="0" parTransId="{846B7F2C-08B8-4D7D-BE19-1CF00C04A184}" sibTransId="{0ADCEF13-690C-441F-88FE-91C8756B41E4}"/>
    <dgm:cxn modelId="{376DED90-5383-4D07-94AB-551B4E5888F3}" srcId="{DF6489B4-C5D1-4F73-AE2D-C986CD53AD57}" destId="{E2820A01-E6FE-414C-89BE-41D2A57AD752}" srcOrd="0" destOrd="0" parTransId="{B4EDCE11-7538-481A-9DB6-ACAAB3D32988}" sibTransId="{3E7F875C-499E-43D3-9114-CA932BEF6307}"/>
    <dgm:cxn modelId="{D6C1CA98-C313-4BD2-904D-C58AC604D97B}" type="presOf" srcId="{DC7874B5-1358-4321-9DEC-2C271EFE5FDF}" destId="{82987964-011D-4D21-B98A-E4E72A35216F}" srcOrd="0" destOrd="0" presId="urn:microsoft.com/office/officeart/2018/2/layout/IconVerticalSolidList"/>
    <dgm:cxn modelId="{D43BEEAD-F432-4012-B7FA-152481518EE7}" type="presOf" srcId="{E2820A01-E6FE-414C-89BE-41D2A57AD752}" destId="{E5D9607A-C737-4DEC-AF16-C4B6FDEC6BB0}" srcOrd="0" destOrd="0" presId="urn:microsoft.com/office/officeart/2018/2/layout/IconVerticalSolidList"/>
    <dgm:cxn modelId="{DBB982D2-608A-49A2-B500-64112BBDDFDB}" srcId="{DF6489B4-C5D1-4F73-AE2D-C986CD53AD57}" destId="{D1854B19-4B04-4023-AFD0-15577EC45BA2}" srcOrd="3" destOrd="0" parTransId="{DDB474E8-0922-4AED-8CD5-A32B9D34AAEC}" sibTransId="{72779AA8-1272-4B6A-844B-33897FB45898}"/>
    <dgm:cxn modelId="{5712CDA4-5AF9-447B-B200-D88F1EA55E37}" type="presParOf" srcId="{56D67D5C-C840-4872-8003-FB56D52B20FC}" destId="{5144F2D6-C658-466E-A64D-626337F937CC}" srcOrd="0" destOrd="0" presId="urn:microsoft.com/office/officeart/2018/2/layout/IconVerticalSolidList"/>
    <dgm:cxn modelId="{4AEE5A4A-F25B-4F3C-9A9A-C78D26E7433A}" type="presParOf" srcId="{5144F2D6-C658-466E-A64D-626337F937CC}" destId="{C7F0C574-BD35-4CEB-B8A7-CB74D69CD551}" srcOrd="0" destOrd="0" presId="urn:microsoft.com/office/officeart/2018/2/layout/IconVerticalSolidList"/>
    <dgm:cxn modelId="{F35074A4-F6AF-42AF-8B9D-DEC9E4B274EA}" type="presParOf" srcId="{5144F2D6-C658-466E-A64D-626337F937CC}" destId="{287715FD-A023-4C18-86CE-B566736A5109}" srcOrd="1" destOrd="0" presId="urn:microsoft.com/office/officeart/2018/2/layout/IconVerticalSolidList"/>
    <dgm:cxn modelId="{0C900690-AA0A-49CF-9EF3-A3073AA28F97}" type="presParOf" srcId="{5144F2D6-C658-466E-A64D-626337F937CC}" destId="{F474B5A4-B1C9-42D3-896E-C62A7230F758}" srcOrd="2" destOrd="0" presId="urn:microsoft.com/office/officeart/2018/2/layout/IconVerticalSolidList"/>
    <dgm:cxn modelId="{DFD4DA15-50DF-457F-8EB7-B7ECD3394DED}" type="presParOf" srcId="{5144F2D6-C658-466E-A64D-626337F937CC}" destId="{E5D9607A-C737-4DEC-AF16-C4B6FDEC6BB0}" srcOrd="3" destOrd="0" presId="urn:microsoft.com/office/officeart/2018/2/layout/IconVerticalSolidList"/>
    <dgm:cxn modelId="{3AF5CC78-F5D0-4F1E-82D6-312C2B5E7379}" type="presParOf" srcId="{56D67D5C-C840-4872-8003-FB56D52B20FC}" destId="{4A37184E-C70D-4301-B62E-2AFD50F31F6C}" srcOrd="1" destOrd="0" presId="urn:microsoft.com/office/officeart/2018/2/layout/IconVerticalSolidList"/>
    <dgm:cxn modelId="{14207C41-91DB-46EC-8C2C-11CEAF9DEC4C}" type="presParOf" srcId="{56D67D5C-C840-4872-8003-FB56D52B20FC}" destId="{43F8DE53-F6DA-4B7D-822F-5546E2F72F87}" srcOrd="2" destOrd="0" presId="urn:microsoft.com/office/officeart/2018/2/layout/IconVerticalSolidList"/>
    <dgm:cxn modelId="{270E2433-DDB5-4796-9B79-5F26A34743AB}" type="presParOf" srcId="{43F8DE53-F6DA-4B7D-822F-5546E2F72F87}" destId="{2942077E-22D2-421F-8538-9A4744883042}" srcOrd="0" destOrd="0" presId="urn:microsoft.com/office/officeart/2018/2/layout/IconVerticalSolidList"/>
    <dgm:cxn modelId="{581B1339-1906-4249-A2C6-D9F6E3272B7E}" type="presParOf" srcId="{43F8DE53-F6DA-4B7D-822F-5546E2F72F87}" destId="{ED4754E1-632E-4A7B-8345-2440A2E29052}" srcOrd="1" destOrd="0" presId="urn:microsoft.com/office/officeart/2018/2/layout/IconVerticalSolidList"/>
    <dgm:cxn modelId="{ADE0560B-37FC-47B7-B2EF-F6BC626D5B18}" type="presParOf" srcId="{43F8DE53-F6DA-4B7D-822F-5546E2F72F87}" destId="{C588E635-F80A-49A5-80AC-20E83DCC2AE8}" srcOrd="2" destOrd="0" presId="urn:microsoft.com/office/officeart/2018/2/layout/IconVerticalSolidList"/>
    <dgm:cxn modelId="{314ACBFD-C90C-4633-9A70-712577691A26}" type="presParOf" srcId="{43F8DE53-F6DA-4B7D-822F-5546E2F72F87}" destId="{B8FD29B6-D883-45AF-A0D6-ED72C0D40FD5}" srcOrd="3" destOrd="0" presId="urn:microsoft.com/office/officeart/2018/2/layout/IconVerticalSolidList"/>
    <dgm:cxn modelId="{9C3637DB-2654-4E14-B91F-03E899F43D54}" type="presParOf" srcId="{56D67D5C-C840-4872-8003-FB56D52B20FC}" destId="{BD78A7F8-7735-47C9-A0FD-46D80D7BE46D}" srcOrd="3" destOrd="0" presId="urn:microsoft.com/office/officeart/2018/2/layout/IconVerticalSolidList"/>
    <dgm:cxn modelId="{F3640CE1-DE88-44E2-896B-563FBB5F82E7}" type="presParOf" srcId="{56D67D5C-C840-4872-8003-FB56D52B20FC}" destId="{CFBCACC5-114A-4441-9993-60978AB5988F}" srcOrd="4" destOrd="0" presId="urn:microsoft.com/office/officeart/2018/2/layout/IconVerticalSolidList"/>
    <dgm:cxn modelId="{1713FAD9-6280-495D-B4B9-721DD7863B24}" type="presParOf" srcId="{CFBCACC5-114A-4441-9993-60978AB5988F}" destId="{75529093-922B-408A-9422-C34888341FE6}" srcOrd="0" destOrd="0" presId="urn:microsoft.com/office/officeart/2018/2/layout/IconVerticalSolidList"/>
    <dgm:cxn modelId="{37F8B7B8-2699-4329-864A-A8D9732F70BD}" type="presParOf" srcId="{CFBCACC5-114A-4441-9993-60978AB5988F}" destId="{FA14B08F-BA68-44FA-93B5-C56C11A15417}" srcOrd="1" destOrd="0" presId="urn:microsoft.com/office/officeart/2018/2/layout/IconVerticalSolidList"/>
    <dgm:cxn modelId="{2694AD22-6F2D-4079-BFB6-D319CE3D8F96}" type="presParOf" srcId="{CFBCACC5-114A-4441-9993-60978AB5988F}" destId="{29A0D74D-AB29-4C0B-885B-18E0A401DC1A}" srcOrd="2" destOrd="0" presId="urn:microsoft.com/office/officeart/2018/2/layout/IconVerticalSolidList"/>
    <dgm:cxn modelId="{D5BDFE9E-0E7E-4B39-88F4-0FDC983A150D}" type="presParOf" srcId="{CFBCACC5-114A-4441-9993-60978AB5988F}" destId="{82987964-011D-4D21-B98A-E4E72A35216F}" srcOrd="3" destOrd="0" presId="urn:microsoft.com/office/officeart/2018/2/layout/IconVerticalSolidList"/>
    <dgm:cxn modelId="{3951556D-ECAB-4679-9389-81E0C1DBE2C4}" type="presParOf" srcId="{56D67D5C-C840-4872-8003-FB56D52B20FC}" destId="{9A7A9E4A-BE0E-47BF-81E3-9E791499B9B9}" srcOrd="5" destOrd="0" presId="urn:microsoft.com/office/officeart/2018/2/layout/IconVerticalSolidList"/>
    <dgm:cxn modelId="{C3262670-7CB8-4267-8DCD-4D89A29B6BA1}" type="presParOf" srcId="{56D67D5C-C840-4872-8003-FB56D52B20FC}" destId="{CE2ED408-394C-4ED1-B277-773AF049D44E}" srcOrd="6" destOrd="0" presId="urn:microsoft.com/office/officeart/2018/2/layout/IconVerticalSolidList"/>
    <dgm:cxn modelId="{EBFD5D88-E388-4E4E-BB14-449ADB4A6F41}" type="presParOf" srcId="{CE2ED408-394C-4ED1-B277-773AF049D44E}" destId="{7BCF20FF-4390-4263-9B8B-18A4752DCA8F}" srcOrd="0" destOrd="0" presId="urn:microsoft.com/office/officeart/2018/2/layout/IconVerticalSolidList"/>
    <dgm:cxn modelId="{EBF40866-D128-4234-A98E-458903D32729}" type="presParOf" srcId="{CE2ED408-394C-4ED1-B277-773AF049D44E}" destId="{0CB271E8-4C0D-43E7-9164-7B4F1BA84877}" srcOrd="1" destOrd="0" presId="urn:microsoft.com/office/officeart/2018/2/layout/IconVerticalSolidList"/>
    <dgm:cxn modelId="{C66F52FD-A87E-4525-A411-E84776E43B32}" type="presParOf" srcId="{CE2ED408-394C-4ED1-B277-773AF049D44E}" destId="{6FF149C5-A019-42D3-83E4-E06DB8E72127}" srcOrd="2" destOrd="0" presId="urn:microsoft.com/office/officeart/2018/2/layout/IconVerticalSolidList"/>
    <dgm:cxn modelId="{5D354635-4D26-443A-ACAE-5393C9F8361F}" type="presParOf" srcId="{CE2ED408-394C-4ED1-B277-773AF049D44E}" destId="{8AB2C0DA-9D9E-40EC-B1EC-90C26264249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8E8B86-194F-4106-8EB6-F530466935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0737D8-9D51-467F-BDE9-2E712D8E4BA7}">
      <dgm:prSet custT="1"/>
      <dgm:spPr/>
      <dgm:t>
        <a:bodyPr/>
        <a:lstStyle/>
        <a:p>
          <a:pPr>
            <a:lnSpc>
              <a:spcPct val="100000"/>
            </a:lnSpc>
          </a:pPr>
          <a:r>
            <a:rPr lang="en-US" sz="1800" dirty="0"/>
            <a:t>Provide personal customer interaction</a:t>
          </a:r>
        </a:p>
      </dgm:t>
    </dgm:pt>
    <dgm:pt modelId="{A6738CDD-BE74-418D-BBBF-545CEF58D028}" type="parTrans" cxnId="{C822F9FC-653A-4B43-8EF7-F93D5BB18ECF}">
      <dgm:prSet/>
      <dgm:spPr/>
      <dgm:t>
        <a:bodyPr/>
        <a:lstStyle/>
        <a:p>
          <a:endParaRPr lang="en-US" sz="1800"/>
        </a:p>
      </dgm:t>
    </dgm:pt>
    <dgm:pt modelId="{27EEA039-DD08-4D46-B96D-285108A0F465}" type="sibTrans" cxnId="{C822F9FC-653A-4B43-8EF7-F93D5BB18ECF}">
      <dgm:prSet/>
      <dgm:spPr/>
      <dgm:t>
        <a:bodyPr/>
        <a:lstStyle/>
        <a:p>
          <a:endParaRPr lang="en-US" sz="1800"/>
        </a:p>
      </dgm:t>
    </dgm:pt>
    <dgm:pt modelId="{0FECDA9E-7789-4795-AA20-B43D0688A649}">
      <dgm:prSet custT="1"/>
      <dgm:spPr/>
      <dgm:t>
        <a:bodyPr/>
        <a:lstStyle/>
        <a:p>
          <a:pPr>
            <a:lnSpc>
              <a:spcPct val="100000"/>
            </a:lnSpc>
          </a:pPr>
          <a:r>
            <a:rPr lang="en-US" sz="1800" dirty="0"/>
            <a:t>Provide targeted recommendations</a:t>
          </a:r>
        </a:p>
      </dgm:t>
    </dgm:pt>
    <dgm:pt modelId="{5D410712-BB90-4E3F-85A7-182F47E0B8AC}" type="parTrans" cxnId="{5990436D-5A3A-41BD-86EE-1337B26BFE7D}">
      <dgm:prSet/>
      <dgm:spPr/>
      <dgm:t>
        <a:bodyPr/>
        <a:lstStyle/>
        <a:p>
          <a:endParaRPr lang="en-US" sz="1800"/>
        </a:p>
      </dgm:t>
    </dgm:pt>
    <dgm:pt modelId="{6E739CB3-4F14-498E-8CF1-280FF4AF69CF}" type="sibTrans" cxnId="{5990436D-5A3A-41BD-86EE-1337B26BFE7D}">
      <dgm:prSet/>
      <dgm:spPr/>
      <dgm:t>
        <a:bodyPr/>
        <a:lstStyle/>
        <a:p>
          <a:endParaRPr lang="en-US" sz="1800"/>
        </a:p>
      </dgm:t>
    </dgm:pt>
    <dgm:pt modelId="{2D532627-C814-40BD-927C-661310BF4912}">
      <dgm:prSet custT="1"/>
      <dgm:spPr/>
      <dgm:t>
        <a:bodyPr/>
        <a:lstStyle/>
        <a:p>
          <a:pPr>
            <a:lnSpc>
              <a:spcPct val="100000"/>
            </a:lnSpc>
          </a:pPr>
          <a:r>
            <a:rPr lang="en-US" sz="1800" dirty="0"/>
            <a:t>Identify customer needs</a:t>
          </a:r>
        </a:p>
      </dgm:t>
    </dgm:pt>
    <dgm:pt modelId="{A2F247FB-CB03-4EC8-BA6D-F038E9FD1557}" type="parTrans" cxnId="{FBE0B7EA-BB9D-4825-8DB0-F5A3A260A66C}">
      <dgm:prSet/>
      <dgm:spPr/>
      <dgm:t>
        <a:bodyPr/>
        <a:lstStyle/>
        <a:p>
          <a:endParaRPr lang="en-US" sz="1800"/>
        </a:p>
      </dgm:t>
    </dgm:pt>
    <dgm:pt modelId="{C609F173-7746-4A48-B22D-AD192DF66FBF}" type="sibTrans" cxnId="{FBE0B7EA-BB9D-4825-8DB0-F5A3A260A66C}">
      <dgm:prSet/>
      <dgm:spPr/>
      <dgm:t>
        <a:bodyPr/>
        <a:lstStyle/>
        <a:p>
          <a:endParaRPr lang="en-US" sz="1800"/>
        </a:p>
      </dgm:t>
    </dgm:pt>
    <dgm:pt modelId="{C6035BDE-2912-43E7-9397-5699562452A0}">
      <dgm:prSet custT="1"/>
      <dgm:spPr/>
      <dgm:t>
        <a:bodyPr/>
        <a:lstStyle/>
        <a:p>
          <a:pPr>
            <a:lnSpc>
              <a:spcPct val="100000"/>
            </a:lnSpc>
          </a:pPr>
          <a:r>
            <a:rPr lang="en-US" sz="1800" dirty="0"/>
            <a:t>Resolve customer issues more quickly</a:t>
          </a:r>
        </a:p>
      </dgm:t>
    </dgm:pt>
    <dgm:pt modelId="{9B75F898-9CBE-4A56-AFF9-593C7D666FD5}" type="parTrans" cxnId="{29ECC748-326A-4D16-AD82-BA564996D167}">
      <dgm:prSet/>
      <dgm:spPr/>
      <dgm:t>
        <a:bodyPr/>
        <a:lstStyle/>
        <a:p>
          <a:endParaRPr lang="en-US" sz="1800"/>
        </a:p>
      </dgm:t>
    </dgm:pt>
    <dgm:pt modelId="{FB030178-0169-4BB7-B0B4-88FFFFC2D36C}" type="sibTrans" cxnId="{29ECC748-326A-4D16-AD82-BA564996D167}">
      <dgm:prSet/>
      <dgm:spPr/>
      <dgm:t>
        <a:bodyPr/>
        <a:lstStyle/>
        <a:p>
          <a:endParaRPr lang="en-US" sz="1800"/>
        </a:p>
      </dgm:t>
    </dgm:pt>
    <dgm:pt modelId="{275E4685-F1E1-4953-8B80-CCEB70985A91}">
      <dgm:prSet custT="1"/>
      <dgm:spPr/>
      <dgm:t>
        <a:bodyPr/>
        <a:lstStyle/>
        <a:p>
          <a:pPr>
            <a:lnSpc>
              <a:spcPct val="100000"/>
            </a:lnSpc>
          </a:pPr>
          <a:r>
            <a:rPr lang="en-US" sz="1800" dirty="0"/>
            <a:t>Identify new market opportunities</a:t>
          </a:r>
        </a:p>
      </dgm:t>
    </dgm:pt>
    <dgm:pt modelId="{893F8380-6D57-4182-820E-3CE950475D6B}" type="parTrans" cxnId="{3D47767F-A7B8-44B0-8174-537E2F2BA484}">
      <dgm:prSet/>
      <dgm:spPr/>
      <dgm:t>
        <a:bodyPr/>
        <a:lstStyle/>
        <a:p>
          <a:endParaRPr lang="en-US" sz="1800"/>
        </a:p>
      </dgm:t>
    </dgm:pt>
    <dgm:pt modelId="{7F389F1D-6B78-4C7D-BD11-7FD20D94134D}" type="sibTrans" cxnId="{3D47767F-A7B8-44B0-8174-537E2F2BA484}">
      <dgm:prSet/>
      <dgm:spPr/>
      <dgm:t>
        <a:bodyPr/>
        <a:lstStyle/>
        <a:p>
          <a:endParaRPr lang="en-US" sz="1800"/>
        </a:p>
      </dgm:t>
    </dgm:pt>
    <dgm:pt modelId="{0F96DB92-E939-4D69-8109-79F7F2E4C7E9}">
      <dgm:prSet custT="1"/>
      <dgm:spPr/>
      <dgm:t>
        <a:bodyPr/>
        <a:lstStyle/>
        <a:p>
          <a:pPr>
            <a:lnSpc>
              <a:spcPct val="100000"/>
            </a:lnSpc>
          </a:pPr>
          <a:r>
            <a:rPr lang="en-US" sz="1800" dirty="0"/>
            <a:t>Develop innovative product and services</a:t>
          </a:r>
        </a:p>
      </dgm:t>
    </dgm:pt>
    <dgm:pt modelId="{76B9E5AE-7F49-4C15-B45B-47144D81BD03}" type="parTrans" cxnId="{7F4F03D4-890D-433D-B6DF-41A19A6DF899}">
      <dgm:prSet/>
      <dgm:spPr/>
      <dgm:t>
        <a:bodyPr/>
        <a:lstStyle/>
        <a:p>
          <a:endParaRPr lang="en-US" sz="1800"/>
        </a:p>
      </dgm:t>
    </dgm:pt>
    <dgm:pt modelId="{282163B7-0A14-44CD-A1BB-6BD0029D6DC3}" type="sibTrans" cxnId="{7F4F03D4-890D-433D-B6DF-41A19A6DF899}">
      <dgm:prSet/>
      <dgm:spPr/>
      <dgm:t>
        <a:bodyPr/>
        <a:lstStyle/>
        <a:p>
          <a:endParaRPr lang="en-US" sz="1800"/>
        </a:p>
      </dgm:t>
    </dgm:pt>
    <dgm:pt modelId="{9808E76E-E830-4476-9532-7A00737C0645}">
      <dgm:prSet custT="1"/>
      <dgm:spPr/>
      <dgm:t>
        <a:bodyPr/>
        <a:lstStyle/>
        <a:p>
          <a:pPr>
            <a:lnSpc>
              <a:spcPct val="100000"/>
            </a:lnSpc>
          </a:pPr>
          <a:r>
            <a:rPr lang="en-US" sz="1800" dirty="0"/>
            <a:t>Improve existing offering</a:t>
          </a:r>
        </a:p>
      </dgm:t>
    </dgm:pt>
    <dgm:pt modelId="{1FCA1AB3-EBE7-4BFC-9480-FB73017813C0}" type="parTrans" cxnId="{15C9558F-E772-4AF5-BEC5-A514C1F99A71}">
      <dgm:prSet/>
      <dgm:spPr/>
      <dgm:t>
        <a:bodyPr/>
        <a:lstStyle/>
        <a:p>
          <a:endParaRPr lang="en-US" sz="1800"/>
        </a:p>
      </dgm:t>
    </dgm:pt>
    <dgm:pt modelId="{5105CDAE-AEDA-450D-8F09-5DB1A9B37572}" type="sibTrans" cxnId="{15C9558F-E772-4AF5-BEC5-A514C1F99A71}">
      <dgm:prSet/>
      <dgm:spPr/>
      <dgm:t>
        <a:bodyPr/>
        <a:lstStyle/>
        <a:p>
          <a:endParaRPr lang="en-US" sz="1800"/>
        </a:p>
      </dgm:t>
    </dgm:pt>
    <dgm:pt modelId="{403859DF-5DA7-48E4-ADFC-201D703ADA1F}" type="pres">
      <dgm:prSet presAssocID="{4B8E8B86-194F-4106-8EB6-F5304669356C}" presName="root" presStyleCnt="0">
        <dgm:presLayoutVars>
          <dgm:dir/>
          <dgm:resizeHandles val="exact"/>
        </dgm:presLayoutVars>
      </dgm:prSet>
      <dgm:spPr/>
    </dgm:pt>
    <dgm:pt modelId="{C3CBB170-D580-42E6-99BD-6AC57AEB6480}" type="pres">
      <dgm:prSet presAssocID="{EA0737D8-9D51-467F-BDE9-2E712D8E4BA7}" presName="compNode" presStyleCnt="0"/>
      <dgm:spPr/>
    </dgm:pt>
    <dgm:pt modelId="{EFDF15B9-AF7F-4ABD-A2B1-2371A0E44E8D}" type="pres">
      <dgm:prSet presAssocID="{EA0737D8-9D51-467F-BDE9-2E712D8E4BA7}" presName="bgRect" presStyleLbl="bgShp" presStyleIdx="0" presStyleCnt="7"/>
      <dgm:spPr/>
    </dgm:pt>
    <dgm:pt modelId="{015DDA80-8125-490C-A666-6F379FAA0D28}" type="pres">
      <dgm:prSet presAssocID="{EA0737D8-9D51-467F-BDE9-2E712D8E4BA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6D2123FC-CF26-4A20-803C-97F90C7AD16A}" type="pres">
      <dgm:prSet presAssocID="{EA0737D8-9D51-467F-BDE9-2E712D8E4BA7}" presName="spaceRect" presStyleCnt="0"/>
      <dgm:spPr/>
    </dgm:pt>
    <dgm:pt modelId="{80405237-37F3-4DA8-BF62-6186FB2A201F}" type="pres">
      <dgm:prSet presAssocID="{EA0737D8-9D51-467F-BDE9-2E712D8E4BA7}" presName="parTx" presStyleLbl="revTx" presStyleIdx="0" presStyleCnt="7">
        <dgm:presLayoutVars>
          <dgm:chMax val="0"/>
          <dgm:chPref val="0"/>
        </dgm:presLayoutVars>
      </dgm:prSet>
      <dgm:spPr/>
    </dgm:pt>
    <dgm:pt modelId="{DC76495B-FB79-4DD8-B9CF-91937230FC12}" type="pres">
      <dgm:prSet presAssocID="{27EEA039-DD08-4D46-B96D-285108A0F465}" presName="sibTrans" presStyleCnt="0"/>
      <dgm:spPr/>
    </dgm:pt>
    <dgm:pt modelId="{0705DEA3-C828-4AE9-9894-A4191DB97CD0}" type="pres">
      <dgm:prSet presAssocID="{0FECDA9E-7789-4795-AA20-B43D0688A649}" presName="compNode" presStyleCnt="0"/>
      <dgm:spPr/>
    </dgm:pt>
    <dgm:pt modelId="{AAF25EEF-8246-4056-9311-CE3EB2F854E9}" type="pres">
      <dgm:prSet presAssocID="{0FECDA9E-7789-4795-AA20-B43D0688A649}" presName="bgRect" presStyleLbl="bgShp" presStyleIdx="1" presStyleCnt="7"/>
      <dgm:spPr/>
    </dgm:pt>
    <dgm:pt modelId="{C9AC56CE-0931-468D-A4C4-FAAB10BBF0F0}" type="pres">
      <dgm:prSet presAssocID="{0FECDA9E-7789-4795-AA20-B43D0688A64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9BF5D6D4-96BC-4D15-AF96-71CC02027FD2}" type="pres">
      <dgm:prSet presAssocID="{0FECDA9E-7789-4795-AA20-B43D0688A649}" presName="spaceRect" presStyleCnt="0"/>
      <dgm:spPr/>
    </dgm:pt>
    <dgm:pt modelId="{E295CFD4-8D23-4EB4-9082-B29A8B73CD45}" type="pres">
      <dgm:prSet presAssocID="{0FECDA9E-7789-4795-AA20-B43D0688A649}" presName="parTx" presStyleLbl="revTx" presStyleIdx="1" presStyleCnt="7">
        <dgm:presLayoutVars>
          <dgm:chMax val="0"/>
          <dgm:chPref val="0"/>
        </dgm:presLayoutVars>
      </dgm:prSet>
      <dgm:spPr/>
    </dgm:pt>
    <dgm:pt modelId="{44BBD40E-D9D6-4042-9B73-A5CED2784041}" type="pres">
      <dgm:prSet presAssocID="{6E739CB3-4F14-498E-8CF1-280FF4AF69CF}" presName="sibTrans" presStyleCnt="0"/>
      <dgm:spPr/>
    </dgm:pt>
    <dgm:pt modelId="{47CCFCD1-381A-468B-890E-E45235CBEE8F}" type="pres">
      <dgm:prSet presAssocID="{2D532627-C814-40BD-927C-661310BF4912}" presName="compNode" presStyleCnt="0"/>
      <dgm:spPr/>
    </dgm:pt>
    <dgm:pt modelId="{71AC8E6B-E6FD-4159-A9BD-E6A808FDF8DA}" type="pres">
      <dgm:prSet presAssocID="{2D532627-C814-40BD-927C-661310BF4912}" presName="bgRect" presStyleLbl="bgShp" presStyleIdx="2" presStyleCnt="7"/>
      <dgm:spPr/>
    </dgm:pt>
    <dgm:pt modelId="{4EA17881-5EB0-4501-AF37-0E6182F057ED}" type="pres">
      <dgm:prSet presAssocID="{2D532627-C814-40BD-927C-661310BF491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ABC6A780-7556-4348-A982-59B2CECE7365}" type="pres">
      <dgm:prSet presAssocID="{2D532627-C814-40BD-927C-661310BF4912}" presName="spaceRect" presStyleCnt="0"/>
      <dgm:spPr/>
    </dgm:pt>
    <dgm:pt modelId="{D853D399-7B48-405F-966D-3F4000BCFD3B}" type="pres">
      <dgm:prSet presAssocID="{2D532627-C814-40BD-927C-661310BF4912}" presName="parTx" presStyleLbl="revTx" presStyleIdx="2" presStyleCnt="7">
        <dgm:presLayoutVars>
          <dgm:chMax val="0"/>
          <dgm:chPref val="0"/>
        </dgm:presLayoutVars>
      </dgm:prSet>
      <dgm:spPr/>
    </dgm:pt>
    <dgm:pt modelId="{102C06EB-5F15-40D4-A6FB-3DF94050B805}" type="pres">
      <dgm:prSet presAssocID="{C609F173-7746-4A48-B22D-AD192DF66FBF}" presName="sibTrans" presStyleCnt="0"/>
      <dgm:spPr/>
    </dgm:pt>
    <dgm:pt modelId="{24141B0B-857B-4034-A8D4-07B4B22D2613}" type="pres">
      <dgm:prSet presAssocID="{C6035BDE-2912-43E7-9397-5699562452A0}" presName="compNode" presStyleCnt="0"/>
      <dgm:spPr/>
    </dgm:pt>
    <dgm:pt modelId="{C76FE3E8-731B-41E6-B3D8-0E74BDF09692}" type="pres">
      <dgm:prSet presAssocID="{C6035BDE-2912-43E7-9397-5699562452A0}" presName="bgRect" presStyleLbl="bgShp" presStyleIdx="3" presStyleCnt="7"/>
      <dgm:spPr/>
    </dgm:pt>
    <dgm:pt modelId="{0C78EEC6-E316-4DE3-941A-47CBE7C61FB7}" type="pres">
      <dgm:prSet presAssocID="{C6035BDE-2912-43E7-9397-5699562452A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F301914B-5F66-4C0F-B44F-C3EBF7CE929F}" type="pres">
      <dgm:prSet presAssocID="{C6035BDE-2912-43E7-9397-5699562452A0}" presName="spaceRect" presStyleCnt="0"/>
      <dgm:spPr/>
    </dgm:pt>
    <dgm:pt modelId="{D393D5B9-85DD-4A9C-969C-98ED1DBB8D3B}" type="pres">
      <dgm:prSet presAssocID="{C6035BDE-2912-43E7-9397-5699562452A0}" presName="parTx" presStyleLbl="revTx" presStyleIdx="3" presStyleCnt="7">
        <dgm:presLayoutVars>
          <dgm:chMax val="0"/>
          <dgm:chPref val="0"/>
        </dgm:presLayoutVars>
      </dgm:prSet>
      <dgm:spPr/>
    </dgm:pt>
    <dgm:pt modelId="{5912BC9A-185D-4D3C-A2F0-C35273BE6AD0}" type="pres">
      <dgm:prSet presAssocID="{FB030178-0169-4BB7-B0B4-88FFFFC2D36C}" presName="sibTrans" presStyleCnt="0"/>
      <dgm:spPr/>
    </dgm:pt>
    <dgm:pt modelId="{B8E38161-DB7C-45BC-8714-7E2BDC1410D0}" type="pres">
      <dgm:prSet presAssocID="{275E4685-F1E1-4953-8B80-CCEB70985A91}" presName="compNode" presStyleCnt="0"/>
      <dgm:spPr/>
    </dgm:pt>
    <dgm:pt modelId="{07DA834F-3E76-45E3-BBA8-92D571F22AA5}" type="pres">
      <dgm:prSet presAssocID="{275E4685-F1E1-4953-8B80-CCEB70985A91}" presName="bgRect" presStyleLbl="bgShp" presStyleIdx="4" presStyleCnt="7"/>
      <dgm:spPr/>
    </dgm:pt>
    <dgm:pt modelId="{50B8D82E-A59E-4B87-8DD6-BD14F3684FE3}" type="pres">
      <dgm:prSet presAssocID="{275E4685-F1E1-4953-8B80-CCEB70985A9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EB0B8EC2-29F5-4BA3-AA09-5735251176DC}" type="pres">
      <dgm:prSet presAssocID="{275E4685-F1E1-4953-8B80-CCEB70985A91}" presName="spaceRect" presStyleCnt="0"/>
      <dgm:spPr/>
    </dgm:pt>
    <dgm:pt modelId="{98A8B1C3-6318-4E5D-AA7B-614E97C9B434}" type="pres">
      <dgm:prSet presAssocID="{275E4685-F1E1-4953-8B80-CCEB70985A91}" presName="parTx" presStyleLbl="revTx" presStyleIdx="4" presStyleCnt="7">
        <dgm:presLayoutVars>
          <dgm:chMax val="0"/>
          <dgm:chPref val="0"/>
        </dgm:presLayoutVars>
      </dgm:prSet>
      <dgm:spPr/>
    </dgm:pt>
    <dgm:pt modelId="{0AAC0701-DFE6-4648-823D-5F7DFDEF2CF6}" type="pres">
      <dgm:prSet presAssocID="{7F389F1D-6B78-4C7D-BD11-7FD20D94134D}" presName="sibTrans" presStyleCnt="0"/>
      <dgm:spPr/>
    </dgm:pt>
    <dgm:pt modelId="{DA39CA2B-DD9C-48BC-8FEC-B376C405E0BE}" type="pres">
      <dgm:prSet presAssocID="{0F96DB92-E939-4D69-8109-79F7F2E4C7E9}" presName="compNode" presStyleCnt="0"/>
      <dgm:spPr/>
    </dgm:pt>
    <dgm:pt modelId="{2CD4869B-DC0A-4412-8B69-1759D15C80E8}" type="pres">
      <dgm:prSet presAssocID="{0F96DB92-E939-4D69-8109-79F7F2E4C7E9}" presName="bgRect" presStyleLbl="bgShp" presStyleIdx="5" presStyleCnt="7"/>
      <dgm:spPr/>
    </dgm:pt>
    <dgm:pt modelId="{2D7A46E7-5446-410B-A6F4-661796914E4A}" type="pres">
      <dgm:prSet presAssocID="{0F96DB92-E939-4D69-8109-79F7F2E4C7E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E52DC637-AA79-49DD-A4FA-2FDE5CD0FBB3}" type="pres">
      <dgm:prSet presAssocID="{0F96DB92-E939-4D69-8109-79F7F2E4C7E9}" presName="spaceRect" presStyleCnt="0"/>
      <dgm:spPr/>
    </dgm:pt>
    <dgm:pt modelId="{4F688084-C86F-4D8F-BD89-7E6FEA344A50}" type="pres">
      <dgm:prSet presAssocID="{0F96DB92-E939-4D69-8109-79F7F2E4C7E9}" presName="parTx" presStyleLbl="revTx" presStyleIdx="5" presStyleCnt="7">
        <dgm:presLayoutVars>
          <dgm:chMax val="0"/>
          <dgm:chPref val="0"/>
        </dgm:presLayoutVars>
      </dgm:prSet>
      <dgm:spPr/>
    </dgm:pt>
    <dgm:pt modelId="{A09E31B7-46F0-4ADB-8B47-984DE29A2278}" type="pres">
      <dgm:prSet presAssocID="{282163B7-0A14-44CD-A1BB-6BD0029D6DC3}" presName="sibTrans" presStyleCnt="0"/>
      <dgm:spPr/>
    </dgm:pt>
    <dgm:pt modelId="{98557CC7-F162-4FAA-A4F2-03FECB5DAE13}" type="pres">
      <dgm:prSet presAssocID="{9808E76E-E830-4476-9532-7A00737C0645}" presName="compNode" presStyleCnt="0"/>
      <dgm:spPr/>
    </dgm:pt>
    <dgm:pt modelId="{E37B66F7-A4E1-4FE3-BB9C-13029EB81CCA}" type="pres">
      <dgm:prSet presAssocID="{9808E76E-E830-4476-9532-7A00737C0645}" presName="bgRect" presStyleLbl="bgShp" presStyleIdx="6" presStyleCnt="7"/>
      <dgm:spPr/>
    </dgm:pt>
    <dgm:pt modelId="{709D052F-1759-4333-8502-91B6E1366E9E}" type="pres">
      <dgm:prSet presAssocID="{9808E76E-E830-4476-9532-7A00737C064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Upward trend"/>
        </a:ext>
      </dgm:extLst>
    </dgm:pt>
    <dgm:pt modelId="{BD1C0198-7FB8-4714-8C24-2502591D1E60}" type="pres">
      <dgm:prSet presAssocID="{9808E76E-E830-4476-9532-7A00737C0645}" presName="spaceRect" presStyleCnt="0"/>
      <dgm:spPr/>
    </dgm:pt>
    <dgm:pt modelId="{6CDB7CD1-9B6A-4206-8A13-AD1A2E28F80A}" type="pres">
      <dgm:prSet presAssocID="{9808E76E-E830-4476-9532-7A00737C0645}" presName="parTx" presStyleLbl="revTx" presStyleIdx="6" presStyleCnt="7">
        <dgm:presLayoutVars>
          <dgm:chMax val="0"/>
          <dgm:chPref val="0"/>
        </dgm:presLayoutVars>
      </dgm:prSet>
      <dgm:spPr/>
    </dgm:pt>
  </dgm:ptLst>
  <dgm:cxnLst>
    <dgm:cxn modelId="{B50FB30F-5CD5-405D-B463-5C2E26320A2B}" type="presOf" srcId="{C6035BDE-2912-43E7-9397-5699562452A0}" destId="{D393D5B9-85DD-4A9C-969C-98ED1DBB8D3B}" srcOrd="0" destOrd="0" presId="urn:microsoft.com/office/officeart/2018/2/layout/IconVerticalSolidList"/>
    <dgm:cxn modelId="{8825812F-0A40-43D2-8218-1EB71BC3262B}" type="presOf" srcId="{2D532627-C814-40BD-927C-661310BF4912}" destId="{D853D399-7B48-405F-966D-3F4000BCFD3B}" srcOrd="0" destOrd="0" presId="urn:microsoft.com/office/officeart/2018/2/layout/IconVerticalSolidList"/>
    <dgm:cxn modelId="{1E9CAA3E-0816-41AF-861F-2520DD982309}" type="presOf" srcId="{0F96DB92-E939-4D69-8109-79F7F2E4C7E9}" destId="{4F688084-C86F-4D8F-BD89-7E6FEA344A50}" srcOrd="0" destOrd="0" presId="urn:microsoft.com/office/officeart/2018/2/layout/IconVerticalSolidList"/>
    <dgm:cxn modelId="{A870B240-C5C3-44C3-B149-907EFFCED233}" type="presOf" srcId="{0FECDA9E-7789-4795-AA20-B43D0688A649}" destId="{E295CFD4-8D23-4EB4-9082-B29A8B73CD45}" srcOrd="0" destOrd="0" presId="urn:microsoft.com/office/officeart/2018/2/layout/IconVerticalSolidList"/>
    <dgm:cxn modelId="{29ECC748-326A-4D16-AD82-BA564996D167}" srcId="{4B8E8B86-194F-4106-8EB6-F5304669356C}" destId="{C6035BDE-2912-43E7-9397-5699562452A0}" srcOrd="3" destOrd="0" parTransId="{9B75F898-9CBE-4A56-AFF9-593C7D666FD5}" sibTransId="{FB030178-0169-4BB7-B0B4-88FFFFC2D36C}"/>
    <dgm:cxn modelId="{5990436D-5A3A-41BD-86EE-1337B26BFE7D}" srcId="{4B8E8B86-194F-4106-8EB6-F5304669356C}" destId="{0FECDA9E-7789-4795-AA20-B43D0688A649}" srcOrd="1" destOrd="0" parTransId="{5D410712-BB90-4E3F-85A7-182F47E0B8AC}" sibTransId="{6E739CB3-4F14-498E-8CF1-280FF4AF69CF}"/>
    <dgm:cxn modelId="{B4090773-09ED-4B7E-BCDA-5062B0B5FC08}" type="presOf" srcId="{4B8E8B86-194F-4106-8EB6-F5304669356C}" destId="{403859DF-5DA7-48E4-ADFC-201D703ADA1F}" srcOrd="0" destOrd="0" presId="urn:microsoft.com/office/officeart/2018/2/layout/IconVerticalSolidList"/>
    <dgm:cxn modelId="{3D47767F-A7B8-44B0-8174-537E2F2BA484}" srcId="{4B8E8B86-194F-4106-8EB6-F5304669356C}" destId="{275E4685-F1E1-4953-8B80-CCEB70985A91}" srcOrd="4" destOrd="0" parTransId="{893F8380-6D57-4182-820E-3CE950475D6B}" sibTransId="{7F389F1D-6B78-4C7D-BD11-7FD20D94134D}"/>
    <dgm:cxn modelId="{0933B18E-F238-42C9-ADA1-E1987FA23E7D}" type="presOf" srcId="{EA0737D8-9D51-467F-BDE9-2E712D8E4BA7}" destId="{80405237-37F3-4DA8-BF62-6186FB2A201F}" srcOrd="0" destOrd="0" presId="urn:microsoft.com/office/officeart/2018/2/layout/IconVerticalSolidList"/>
    <dgm:cxn modelId="{15C9558F-E772-4AF5-BEC5-A514C1F99A71}" srcId="{4B8E8B86-194F-4106-8EB6-F5304669356C}" destId="{9808E76E-E830-4476-9532-7A00737C0645}" srcOrd="6" destOrd="0" parTransId="{1FCA1AB3-EBE7-4BFC-9480-FB73017813C0}" sibTransId="{5105CDAE-AEDA-450D-8F09-5DB1A9B37572}"/>
    <dgm:cxn modelId="{69AE74AA-FDDB-4E15-80D4-742D65AFF2FA}" type="presOf" srcId="{275E4685-F1E1-4953-8B80-CCEB70985A91}" destId="{98A8B1C3-6318-4E5D-AA7B-614E97C9B434}" srcOrd="0" destOrd="0" presId="urn:microsoft.com/office/officeart/2018/2/layout/IconVerticalSolidList"/>
    <dgm:cxn modelId="{E91D01B0-11DD-4FAF-A6B7-B0DF8B9276FF}" type="presOf" srcId="{9808E76E-E830-4476-9532-7A00737C0645}" destId="{6CDB7CD1-9B6A-4206-8A13-AD1A2E28F80A}" srcOrd="0" destOrd="0" presId="urn:microsoft.com/office/officeart/2018/2/layout/IconVerticalSolidList"/>
    <dgm:cxn modelId="{7F4F03D4-890D-433D-B6DF-41A19A6DF899}" srcId="{4B8E8B86-194F-4106-8EB6-F5304669356C}" destId="{0F96DB92-E939-4D69-8109-79F7F2E4C7E9}" srcOrd="5" destOrd="0" parTransId="{76B9E5AE-7F49-4C15-B45B-47144D81BD03}" sibTransId="{282163B7-0A14-44CD-A1BB-6BD0029D6DC3}"/>
    <dgm:cxn modelId="{FBE0B7EA-BB9D-4825-8DB0-F5A3A260A66C}" srcId="{4B8E8B86-194F-4106-8EB6-F5304669356C}" destId="{2D532627-C814-40BD-927C-661310BF4912}" srcOrd="2" destOrd="0" parTransId="{A2F247FB-CB03-4EC8-BA6D-F038E9FD1557}" sibTransId="{C609F173-7746-4A48-B22D-AD192DF66FBF}"/>
    <dgm:cxn modelId="{C822F9FC-653A-4B43-8EF7-F93D5BB18ECF}" srcId="{4B8E8B86-194F-4106-8EB6-F5304669356C}" destId="{EA0737D8-9D51-467F-BDE9-2E712D8E4BA7}" srcOrd="0" destOrd="0" parTransId="{A6738CDD-BE74-418D-BBBF-545CEF58D028}" sibTransId="{27EEA039-DD08-4D46-B96D-285108A0F465}"/>
    <dgm:cxn modelId="{0567545E-9211-48B8-971F-4D556BADA3EB}" type="presParOf" srcId="{403859DF-5DA7-48E4-ADFC-201D703ADA1F}" destId="{C3CBB170-D580-42E6-99BD-6AC57AEB6480}" srcOrd="0" destOrd="0" presId="urn:microsoft.com/office/officeart/2018/2/layout/IconVerticalSolidList"/>
    <dgm:cxn modelId="{20FA7BF4-48BF-4FAC-B8CB-93B4A5703501}" type="presParOf" srcId="{C3CBB170-D580-42E6-99BD-6AC57AEB6480}" destId="{EFDF15B9-AF7F-4ABD-A2B1-2371A0E44E8D}" srcOrd="0" destOrd="0" presId="urn:microsoft.com/office/officeart/2018/2/layout/IconVerticalSolidList"/>
    <dgm:cxn modelId="{7F7FC416-7401-46F6-93F2-AA49FAAA9D8B}" type="presParOf" srcId="{C3CBB170-D580-42E6-99BD-6AC57AEB6480}" destId="{015DDA80-8125-490C-A666-6F379FAA0D28}" srcOrd="1" destOrd="0" presId="urn:microsoft.com/office/officeart/2018/2/layout/IconVerticalSolidList"/>
    <dgm:cxn modelId="{94D1F6A8-0A77-41B7-91B9-AFBD55B37606}" type="presParOf" srcId="{C3CBB170-D580-42E6-99BD-6AC57AEB6480}" destId="{6D2123FC-CF26-4A20-803C-97F90C7AD16A}" srcOrd="2" destOrd="0" presId="urn:microsoft.com/office/officeart/2018/2/layout/IconVerticalSolidList"/>
    <dgm:cxn modelId="{0E10C1FF-AB8E-4B13-8C90-BF106EA3E933}" type="presParOf" srcId="{C3CBB170-D580-42E6-99BD-6AC57AEB6480}" destId="{80405237-37F3-4DA8-BF62-6186FB2A201F}" srcOrd="3" destOrd="0" presId="urn:microsoft.com/office/officeart/2018/2/layout/IconVerticalSolidList"/>
    <dgm:cxn modelId="{1E6E5FF0-D6FD-4E74-9A2F-7ED4B20E1045}" type="presParOf" srcId="{403859DF-5DA7-48E4-ADFC-201D703ADA1F}" destId="{DC76495B-FB79-4DD8-B9CF-91937230FC12}" srcOrd="1" destOrd="0" presId="urn:microsoft.com/office/officeart/2018/2/layout/IconVerticalSolidList"/>
    <dgm:cxn modelId="{3CC81B3B-BBDA-45F2-8E3D-55048546DAE7}" type="presParOf" srcId="{403859DF-5DA7-48E4-ADFC-201D703ADA1F}" destId="{0705DEA3-C828-4AE9-9894-A4191DB97CD0}" srcOrd="2" destOrd="0" presId="urn:microsoft.com/office/officeart/2018/2/layout/IconVerticalSolidList"/>
    <dgm:cxn modelId="{7B132EEB-74A8-4865-9ED0-AE18E07A3172}" type="presParOf" srcId="{0705DEA3-C828-4AE9-9894-A4191DB97CD0}" destId="{AAF25EEF-8246-4056-9311-CE3EB2F854E9}" srcOrd="0" destOrd="0" presId="urn:microsoft.com/office/officeart/2018/2/layout/IconVerticalSolidList"/>
    <dgm:cxn modelId="{90ACEE1D-F025-4490-8EB3-ADAD6BCA628C}" type="presParOf" srcId="{0705DEA3-C828-4AE9-9894-A4191DB97CD0}" destId="{C9AC56CE-0931-468D-A4C4-FAAB10BBF0F0}" srcOrd="1" destOrd="0" presId="urn:microsoft.com/office/officeart/2018/2/layout/IconVerticalSolidList"/>
    <dgm:cxn modelId="{10489944-AE38-4CB2-9125-E42DFE9248A2}" type="presParOf" srcId="{0705DEA3-C828-4AE9-9894-A4191DB97CD0}" destId="{9BF5D6D4-96BC-4D15-AF96-71CC02027FD2}" srcOrd="2" destOrd="0" presId="urn:microsoft.com/office/officeart/2018/2/layout/IconVerticalSolidList"/>
    <dgm:cxn modelId="{010472EF-C7BB-424B-9F89-92FFC9CB0284}" type="presParOf" srcId="{0705DEA3-C828-4AE9-9894-A4191DB97CD0}" destId="{E295CFD4-8D23-4EB4-9082-B29A8B73CD45}" srcOrd="3" destOrd="0" presId="urn:microsoft.com/office/officeart/2018/2/layout/IconVerticalSolidList"/>
    <dgm:cxn modelId="{9B369226-69CC-4476-A669-F8D3B8886544}" type="presParOf" srcId="{403859DF-5DA7-48E4-ADFC-201D703ADA1F}" destId="{44BBD40E-D9D6-4042-9B73-A5CED2784041}" srcOrd="3" destOrd="0" presId="urn:microsoft.com/office/officeart/2018/2/layout/IconVerticalSolidList"/>
    <dgm:cxn modelId="{D8CAB5BA-D144-49BD-B2E1-36D3DC11E1FC}" type="presParOf" srcId="{403859DF-5DA7-48E4-ADFC-201D703ADA1F}" destId="{47CCFCD1-381A-468B-890E-E45235CBEE8F}" srcOrd="4" destOrd="0" presId="urn:microsoft.com/office/officeart/2018/2/layout/IconVerticalSolidList"/>
    <dgm:cxn modelId="{0878A75E-6322-457F-BE3A-A49C6FC1EB4F}" type="presParOf" srcId="{47CCFCD1-381A-468B-890E-E45235CBEE8F}" destId="{71AC8E6B-E6FD-4159-A9BD-E6A808FDF8DA}" srcOrd="0" destOrd="0" presId="urn:microsoft.com/office/officeart/2018/2/layout/IconVerticalSolidList"/>
    <dgm:cxn modelId="{6204F3FE-AFBF-4BC0-9DE2-76370D31CB34}" type="presParOf" srcId="{47CCFCD1-381A-468B-890E-E45235CBEE8F}" destId="{4EA17881-5EB0-4501-AF37-0E6182F057ED}" srcOrd="1" destOrd="0" presId="urn:microsoft.com/office/officeart/2018/2/layout/IconVerticalSolidList"/>
    <dgm:cxn modelId="{C4041520-7364-451A-AAEE-9E7AE25C0BBF}" type="presParOf" srcId="{47CCFCD1-381A-468B-890E-E45235CBEE8F}" destId="{ABC6A780-7556-4348-A982-59B2CECE7365}" srcOrd="2" destOrd="0" presId="urn:microsoft.com/office/officeart/2018/2/layout/IconVerticalSolidList"/>
    <dgm:cxn modelId="{F09622C3-6820-4F7D-A122-5297BA118C05}" type="presParOf" srcId="{47CCFCD1-381A-468B-890E-E45235CBEE8F}" destId="{D853D399-7B48-405F-966D-3F4000BCFD3B}" srcOrd="3" destOrd="0" presId="urn:microsoft.com/office/officeart/2018/2/layout/IconVerticalSolidList"/>
    <dgm:cxn modelId="{2AB67FE9-851C-40CD-9528-37A30CCB9A44}" type="presParOf" srcId="{403859DF-5DA7-48E4-ADFC-201D703ADA1F}" destId="{102C06EB-5F15-40D4-A6FB-3DF94050B805}" srcOrd="5" destOrd="0" presId="urn:microsoft.com/office/officeart/2018/2/layout/IconVerticalSolidList"/>
    <dgm:cxn modelId="{04A18EE5-909F-4710-972A-DAF652E26CC1}" type="presParOf" srcId="{403859DF-5DA7-48E4-ADFC-201D703ADA1F}" destId="{24141B0B-857B-4034-A8D4-07B4B22D2613}" srcOrd="6" destOrd="0" presId="urn:microsoft.com/office/officeart/2018/2/layout/IconVerticalSolidList"/>
    <dgm:cxn modelId="{DDA46E06-74A9-4CD8-A122-979A623F8D6F}" type="presParOf" srcId="{24141B0B-857B-4034-A8D4-07B4B22D2613}" destId="{C76FE3E8-731B-41E6-B3D8-0E74BDF09692}" srcOrd="0" destOrd="0" presId="urn:microsoft.com/office/officeart/2018/2/layout/IconVerticalSolidList"/>
    <dgm:cxn modelId="{25CF7087-88D6-4E12-B397-058A697B17E5}" type="presParOf" srcId="{24141B0B-857B-4034-A8D4-07B4B22D2613}" destId="{0C78EEC6-E316-4DE3-941A-47CBE7C61FB7}" srcOrd="1" destOrd="0" presId="urn:microsoft.com/office/officeart/2018/2/layout/IconVerticalSolidList"/>
    <dgm:cxn modelId="{19DB4DEF-8C38-4E99-B886-C59BF50B3D26}" type="presParOf" srcId="{24141B0B-857B-4034-A8D4-07B4B22D2613}" destId="{F301914B-5F66-4C0F-B44F-C3EBF7CE929F}" srcOrd="2" destOrd="0" presId="urn:microsoft.com/office/officeart/2018/2/layout/IconVerticalSolidList"/>
    <dgm:cxn modelId="{0F608A0B-5EAC-4DF7-89BB-831B3B212DEF}" type="presParOf" srcId="{24141B0B-857B-4034-A8D4-07B4B22D2613}" destId="{D393D5B9-85DD-4A9C-969C-98ED1DBB8D3B}" srcOrd="3" destOrd="0" presId="urn:microsoft.com/office/officeart/2018/2/layout/IconVerticalSolidList"/>
    <dgm:cxn modelId="{4AA7AB7F-CCFA-44D8-BB71-E5CF734C1E76}" type="presParOf" srcId="{403859DF-5DA7-48E4-ADFC-201D703ADA1F}" destId="{5912BC9A-185D-4D3C-A2F0-C35273BE6AD0}" srcOrd="7" destOrd="0" presId="urn:microsoft.com/office/officeart/2018/2/layout/IconVerticalSolidList"/>
    <dgm:cxn modelId="{6548CD3B-0BD1-4C6C-B931-A211738D763A}" type="presParOf" srcId="{403859DF-5DA7-48E4-ADFC-201D703ADA1F}" destId="{B8E38161-DB7C-45BC-8714-7E2BDC1410D0}" srcOrd="8" destOrd="0" presId="urn:microsoft.com/office/officeart/2018/2/layout/IconVerticalSolidList"/>
    <dgm:cxn modelId="{A67ECF34-5305-4E46-9E01-C07C6B55F588}" type="presParOf" srcId="{B8E38161-DB7C-45BC-8714-7E2BDC1410D0}" destId="{07DA834F-3E76-45E3-BBA8-92D571F22AA5}" srcOrd="0" destOrd="0" presId="urn:microsoft.com/office/officeart/2018/2/layout/IconVerticalSolidList"/>
    <dgm:cxn modelId="{3AC7947F-8AA4-40F8-98CC-F7AF59E2167D}" type="presParOf" srcId="{B8E38161-DB7C-45BC-8714-7E2BDC1410D0}" destId="{50B8D82E-A59E-4B87-8DD6-BD14F3684FE3}" srcOrd="1" destOrd="0" presId="urn:microsoft.com/office/officeart/2018/2/layout/IconVerticalSolidList"/>
    <dgm:cxn modelId="{F88C5C16-67FA-492D-BFE9-89F6B0606E02}" type="presParOf" srcId="{B8E38161-DB7C-45BC-8714-7E2BDC1410D0}" destId="{EB0B8EC2-29F5-4BA3-AA09-5735251176DC}" srcOrd="2" destOrd="0" presId="urn:microsoft.com/office/officeart/2018/2/layout/IconVerticalSolidList"/>
    <dgm:cxn modelId="{96F7F5AE-F292-4FE2-90BC-DB0357A988D5}" type="presParOf" srcId="{B8E38161-DB7C-45BC-8714-7E2BDC1410D0}" destId="{98A8B1C3-6318-4E5D-AA7B-614E97C9B434}" srcOrd="3" destOrd="0" presId="urn:microsoft.com/office/officeart/2018/2/layout/IconVerticalSolidList"/>
    <dgm:cxn modelId="{38A728D4-AC95-434A-A0B2-C480D9BFFA69}" type="presParOf" srcId="{403859DF-5DA7-48E4-ADFC-201D703ADA1F}" destId="{0AAC0701-DFE6-4648-823D-5F7DFDEF2CF6}" srcOrd="9" destOrd="0" presId="urn:microsoft.com/office/officeart/2018/2/layout/IconVerticalSolidList"/>
    <dgm:cxn modelId="{98FE374E-C9A8-4014-9AA2-1D9F4887E182}" type="presParOf" srcId="{403859DF-5DA7-48E4-ADFC-201D703ADA1F}" destId="{DA39CA2B-DD9C-48BC-8FEC-B376C405E0BE}" srcOrd="10" destOrd="0" presId="urn:microsoft.com/office/officeart/2018/2/layout/IconVerticalSolidList"/>
    <dgm:cxn modelId="{5A6D840C-07EE-4E58-BE1E-13BBA52963AC}" type="presParOf" srcId="{DA39CA2B-DD9C-48BC-8FEC-B376C405E0BE}" destId="{2CD4869B-DC0A-4412-8B69-1759D15C80E8}" srcOrd="0" destOrd="0" presId="urn:microsoft.com/office/officeart/2018/2/layout/IconVerticalSolidList"/>
    <dgm:cxn modelId="{974685AF-AA92-4DF8-873F-8E22E90462EC}" type="presParOf" srcId="{DA39CA2B-DD9C-48BC-8FEC-B376C405E0BE}" destId="{2D7A46E7-5446-410B-A6F4-661796914E4A}" srcOrd="1" destOrd="0" presId="urn:microsoft.com/office/officeart/2018/2/layout/IconVerticalSolidList"/>
    <dgm:cxn modelId="{1D20BA3B-0455-4AB3-8583-103D1578FC7B}" type="presParOf" srcId="{DA39CA2B-DD9C-48BC-8FEC-B376C405E0BE}" destId="{E52DC637-AA79-49DD-A4FA-2FDE5CD0FBB3}" srcOrd="2" destOrd="0" presId="urn:microsoft.com/office/officeart/2018/2/layout/IconVerticalSolidList"/>
    <dgm:cxn modelId="{847BB39A-38EF-4D59-B1CC-BD28E50DF957}" type="presParOf" srcId="{DA39CA2B-DD9C-48BC-8FEC-B376C405E0BE}" destId="{4F688084-C86F-4D8F-BD89-7E6FEA344A50}" srcOrd="3" destOrd="0" presId="urn:microsoft.com/office/officeart/2018/2/layout/IconVerticalSolidList"/>
    <dgm:cxn modelId="{C5D7C21E-DF00-4A5F-AE7E-C28C0AB6605B}" type="presParOf" srcId="{403859DF-5DA7-48E4-ADFC-201D703ADA1F}" destId="{A09E31B7-46F0-4ADB-8B47-984DE29A2278}" srcOrd="11" destOrd="0" presId="urn:microsoft.com/office/officeart/2018/2/layout/IconVerticalSolidList"/>
    <dgm:cxn modelId="{0B717C59-F960-43D8-B5CC-AF8266626FDE}" type="presParOf" srcId="{403859DF-5DA7-48E4-ADFC-201D703ADA1F}" destId="{98557CC7-F162-4FAA-A4F2-03FECB5DAE13}" srcOrd="12" destOrd="0" presId="urn:microsoft.com/office/officeart/2018/2/layout/IconVerticalSolidList"/>
    <dgm:cxn modelId="{85F7198E-1B8E-4192-95D4-5797D375C554}" type="presParOf" srcId="{98557CC7-F162-4FAA-A4F2-03FECB5DAE13}" destId="{E37B66F7-A4E1-4FE3-BB9C-13029EB81CCA}" srcOrd="0" destOrd="0" presId="urn:microsoft.com/office/officeart/2018/2/layout/IconVerticalSolidList"/>
    <dgm:cxn modelId="{6B259349-0E87-4438-9805-36BBF19F8500}" type="presParOf" srcId="{98557CC7-F162-4FAA-A4F2-03FECB5DAE13}" destId="{709D052F-1759-4333-8502-91B6E1366E9E}" srcOrd="1" destOrd="0" presId="urn:microsoft.com/office/officeart/2018/2/layout/IconVerticalSolidList"/>
    <dgm:cxn modelId="{C8C6E866-7924-42CD-B386-52036FDC19DF}" type="presParOf" srcId="{98557CC7-F162-4FAA-A4F2-03FECB5DAE13}" destId="{BD1C0198-7FB8-4714-8C24-2502591D1E60}" srcOrd="2" destOrd="0" presId="urn:microsoft.com/office/officeart/2018/2/layout/IconVerticalSolidList"/>
    <dgm:cxn modelId="{82A30FCB-2BD1-4C7F-BB77-5CC04E618624}" type="presParOf" srcId="{98557CC7-F162-4FAA-A4F2-03FECB5DAE13}" destId="{6CDB7CD1-9B6A-4206-8A13-AD1A2E28F8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895DFE-BF97-49E5-BAF5-38B8CBF612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BF8C3A-F9A2-4B88-B268-1A5BB8425F8E}">
      <dgm:prSet/>
      <dgm:spPr/>
      <dgm:t>
        <a:bodyPr/>
        <a:lstStyle/>
        <a:p>
          <a:pPr>
            <a:lnSpc>
              <a:spcPct val="100000"/>
            </a:lnSpc>
          </a:pPr>
          <a:r>
            <a:rPr lang="en-US"/>
            <a:t>Market Research : finding what people value </a:t>
          </a:r>
        </a:p>
      </dgm:t>
    </dgm:pt>
    <dgm:pt modelId="{673B1EA0-0785-4946-B9C3-0D7CFFE2CA9A}" type="parTrans" cxnId="{23F3C284-9726-42B5-9781-0BE28515D379}">
      <dgm:prSet/>
      <dgm:spPr/>
      <dgm:t>
        <a:bodyPr/>
        <a:lstStyle/>
        <a:p>
          <a:endParaRPr lang="en-US"/>
        </a:p>
      </dgm:t>
    </dgm:pt>
    <dgm:pt modelId="{F199A6B3-515F-43D5-87A7-6E9AC7EB47A7}" type="sibTrans" cxnId="{23F3C284-9726-42B5-9781-0BE28515D379}">
      <dgm:prSet/>
      <dgm:spPr/>
      <dgm:t>
        <a:bodyPr/>
        <a:lstStyle/>
        <a:p>
          <a:endParaRPr lang="en-US"/>
        </a:p>
      </dgm:t>
    </dgm:pt>
    <dgm:pt modelId="{FC7AB8B9-8F56-44B2-B971-8B27996268D5}">
      <dgm:prSet/>
      <dgm:spPr/>
      <dgm:t>
        <a:bodyPr/>
        <a:lstStyle/>
        <a:p>
          <a:pPr>
            <a:lnSpc>
              <a:spcPct val="100000"/>
            </a:lnSpc>
          </a:pPr>
          <a:r>
            <a:rPr lang="en-US"/>
            <a:t>Preventing spams through spam detection</a:t>
          </a:r>
        </a:p>
      </dgm:t>
    </dgm:pt>
    <dgm:pt modelId="{D58AF58B-EDC0-4E89-8C49-C78BF661404A}" type="parTrans" cxnId="{C90B9F49-F6FE-4D7F-82DB-4952BA844342}">
      <dgm:prSet/>
      <dgm:spPr/>
      <dgm:t>
        <a:bodyPr/>
        <a:lstStyle/>
        <a:p>
          <a:endParaRPr lang="en-US"/>
        </a:p>
      </dgm:t>
    </dgm:pt>
    <dgm:pt modelId="{A71B3DEF-F9DC-494B-8E8E-4A4FFBF580D6}" type="sibTrans" cxnId="{C90B9F49-F6FE-4D7F-82DB-4952BA844342}">
      <dgm:prSet/>
      <dgm:spPr/>
      <dgm:t>
        <a:bodyPr/>
        <a:lstStyle/>
        <a:p>
          <a:endParaRPr lang="en-US"/>
        </a:p>
      </dgm:t>
    </dgm:pt>
    <dgm:pt modelId="{F0A9D089-C7E2-4E9B-B450-E3E37F408C11}">
      <dgm:prSet/>
      <dgm:spPr/>
      <dgm:t>
        <a:bodyPr/>
        <a:lstStyle/>
        <a:p>
          <a:pPr>
            <a:lnSpc>
              <a:spcPct val="100000"/>
            </a:lnSpc>
          </a:pPr>
          <a:r>
            <a:rPr lang="en-US"/>
            <a:t>Monitoring social media</a:t>
          </a:r>
        </a:p>
      </dgm:t>
    </dgm:pt>
    <dgm:pt modelId="{3F429E8F-2E53-4876-8A52-23EAA43C18A6}" type="parTrans" cxnId="{DCB5A41B-CD6D-4B9C-B78A-D8AD66A681E6}">
      <dgm:prSet/>
      <dgm:spPr/>
      <dgm:t>
        <a:bodyPr/>
        <a:lstStyle/>
        <a:p>
          <a:endParaRPr lang="en-US"/>
        </a:p>
      </dgm:t>
    </dgm:pt>
    <dgm:pt modelId="{4C1BD67A-AC6F-4C26-A9F1-F294D187A7BF}" type="sibTrans" cxnId="{DCB5A41B-CD6D-4B9C-B78A-D8AD66A681E6}">
      <dgm:prSet/>
      <dgm:spPr/>
      <dgm:t>
        <a:bodyPr/>
        <a:lstStyle/>
        <a:p>
          <a:endParaRPr lang="en-US"/>
        </a:p>
      </dgm:t>
    </dgm:pt>
    <dgm:pt modelId="{4D34EC0A-A6ED-4851-9E80-5A163ED9AF84}">
      <dgm:prSet/>
      <dgm:spPr/>
      <dgm:t>
        <a:bodyPr/>
        <a:lstStyle/>
        <a:p>
          <a:pPr>
            <a:lnSpc>
              <a:spcPct val="100000"/>
            </a:lnSpc>
          </a:pPr>
          <a:r>
            <a:rPr lang="en-US"/>
            <a:t>Customer feedback analysis</a:t>
          </a:r>
        </a:p>
      </dgm:t>
    </dgm:pt>
    <dgm:pt modelId="{F1090458-FE52-4DCB-9040-091E0C04D369}" type="parTrans" cxnId="{3A31ABB1-E436-407A-8628-910BC900FC2A}">
      <dgm:prSet/>
      <dgm:spPr/>
      <dgm:t>
        <a:bodyPr/>
        <a:lstStyle/>
        <a:p>
          <a:endParaRPr lang="en-US"/>
        </a:p>
      </dgm:t>
    </dgm:pt>
    <dgm:pt modelId="{251E1EAA-F301-42B9-BD6B-893E728B69F9}" type="sibTrans" cxnId="{3A31ABB1-E436-407A-8628-910BC900FC2A}">
      <dgm:prSet/>
      <dgm:spPr/>
      <dgm:t>
        <a:bodyPr/>
        <a:lstStyle/>
        <a:p>
          <a:endParaRPr lang="en-US"/>
        </a:p>
      </dgm:t>
    </dgm:pt>
    <dgm:pt modelId="{9838289C-22F0-4698-8060-ADF64BD60495}">
      <dgm:prSet/>
      <dgm:spPr/>
      <dgm:t>
        <a:bodyPr/>
        <a:lstStyle/>
        <a:p>
          <a:pPr>
            <a:lnSpc>
              <a:spcPct val="100000"/>
            </a:lnSpc>
          </a:pPr>
          <a:r>
            <a:rPr lang="en-US"/>
            <a:t>Risk management</a:t>
          </a:r>
        </a:p>
      </dgm:t>
    </dgm:pt>
    <dgm:pt modelId="{47E07D4C-0E5C-4994-AFF4-6B8370A74E26}" type="parTrans" cxnId="{C7D715C1-CC3F-4BD6-B5C5-18DA833B5F1F}">
      <dgm:prSet/>
      <dgm:spPr/>
      <dgm:t>
        <a:bodyPr/>
        <a:lstStyle/>
        <a:p>
          <a:endParaRPr lang="en-US"/>
        </a:p>
      </dgm:t>
    </dgm:pt>
    <dgm:pt modelId="{D309F8A6-01FB-4881-86A7-7B33F91B826B}" type="sibTrans" cxnId="{C7D715C1-CC3F-4BD6-B5C5-18DA833B5F1F}">
      <dgm:prSet/>
      <dgm:spPr/>
      <dgm:t>
        <a:bodyPr/>
        <a:lstStyle/>
        <a:p>
          <a:endParaRPr lang="en-US"/>
        </a:p>
      </dgm:t>
    </dgm:pt>
    <dgm:pt modelId="{B71300F4-CF75-4944-9923-9E4FD5E79851}">
      <dgm:prSet/>
      <dgm:spPr/>
      <dgm:t>
        <a:bodyPr/>
        <a:lstStyle/>
        <a:p>
          <a:pPr>
            <a:lnSpc>
              <a:spcPct val="100000"/>
            </a:lnSpc>
          </a:pPr>
          <a:r>
            <a:rPr lang="en-US" dirty="0"/>
            <a:t>Cybercrime prevention </a:t>
          </a:r>
        </a:p>
      </dgm:t>
    </dgm:pt>
    <dgm:pt modelId="{DBF2E03F-67E7-4C88-A28B-0C44B638C611}" type="parTrans" cxnId="{8C963979-BB9B-432F-8475-648EE6BBBD4E}">
      <dgm:prSet/>
      <dgm:spPr/>
      <dgm:t>
        <a:bodyPr/>
        <a:lstStyle/>
        <a:p>
          <a:endParaRPr lang="en-US"/>
        </a:p>
      </dgm:t>
    </dgm:pt>
    <dgm:pt modelId="{74ED39BE-0015-4ED6-9E17-1DA4512AC894}" type="sibTrans" cxnId="{8C963979-BB9B-432F-8475-648EE6BBBD4E}">
      <dgm:prSet/>
      <dgm:spPr/>
      <dgm:t>
        <a:bodyPr/>
        <a:lstStyle/>
        <a:p>
          <a:endParaRPr lang="en-US"/>
        </a:p>
      </dgm:t>
    </dgm:pt>
    <dgm:pt modelId="{4F8DD2F6-B3E4-4E98-89A3-47A00ABF1254}" type="pres">
      <dgm:prSet presAssocID="{C2895DFE-BF97-49E5-BAF5-38B8CBF612B3}" presName="root" presStyleCnt="0">
        <dgm:presLayoutVars>
          <dgm:dir/>
          <dgm:resizeHandles val="exact"/>
        </dgm:presLayoutVars>
      </dgm:prSet>
      <dgm:spPr/>
    </dgm:pt>
    <dgm:pt modelId="{D6C6A14A-BD75-4F01-A481-E9BF51642D55}" type="pres">
      <dgm:prSet presAssocID="{FABF8C3A-F9A2-4B88-B268-1A5BB8425F8E}" presName="compNode" presStyleCnt="0"/>
      <dgm:spPr/>
    </dgm:pt>
    <dgm:pt modelId="{10F96D28-F1C7-43A4-A1A4-A1C38EF71BD4}" type="pres">
      <dgm:prSet presAssocID="{FABF8C3A-F9A2-4B88-B268-1A5BB8425F8E}" presName="bgRect" presStyleLbl="bgShp" presStyleIdx="0" presStyleCnt="6"/>
      <dgm:spPr/>
    </dgm:pt>
    <dgm:pt modelId="{A11FB51F-E7A1-4A05-B6DF-0D26709DD057}" type="pres">
      <dgm:prSet presAssocID="{FABF8C3A-F9A2-4B88-B268-1A5BB8425F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3E6E2E34-556C-44F2-AD1B-527E6406A9EA}" type="pres">
      <dgm:prSet presAssocID="{FABF8C3A-F9A2-4B88-B268-1A5BB8425F8E}" presName="spaceRect" presStyleCnt="0"/>
      <dgm:spPr/>
    </dgm:pt>
    <dgm:pt modelId="{172F8097-CB2A-436B-8501-77367A25041C}" type="pres">
      <dgm:prSet presAssocID="{FABF8C3A-F9A2-4B88-B268-1A5BB8425F8E}" presName="parTx" presStyleLbl="revTx" presStyleIdx="0" presStyleCnt="6">
        <dgm:presLayoutVars>
          <dgm:chMax val="0"/>
          <dgm:chPref val="0"/>
        </dgm:presLayoutVars>
      </dgm:prSet>
      <dgm:spPr/>
    </dgm:pt>
    <dgm:pt modelId="{86EF1B73-832C-4A9E-BD38-BBC2A2B3C5EE}" type="pres">
      <dgm:prSet presAssocID="{F199A6B3-515F-43D5-87A7-6E9AC7EB47A7}" presName="sibTrans" presStyleCnt="0"/>
      <dgm:spPr/>
    </dgm:pt>
    <dgm:pt modelId="{51F3A5D9-6DE9-4CF3-BAF1-F3C5F78C1FFE}" type="pres">
      <dgm:prSet presAssocID="{FC7AB8B9-8F56-44B2-B971-8B27996268D5}" presName="compNode" presStyleCnt="0"/>
      <dgm:spPr/>
    </dgm:pt>
    <dgm:pt modelId="{5E968E92-BEDF-4DCB-92EE-19093FB1BBC6}" type="pres">
      <dgm:prSet presAssocID="{FC7AB8B9-8F56-44B2-B971-8B27996268D5}" presName="bgRect" presStyleLbl="bgShp" presStyleIdx="1" presStyleCnt="6"/>
      <dgm:spPr/>
    </dgm:pt>
    <dgm:pt modelId="{B0A0F6FA-F90E-4F78-B3D5-9B677FCD7665}" type="pres">
      <dgm:prSet presAssocID="{FC7AB8B9-8F56-44B2-B971-8B27996268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3979C94-46C1-4227-BB1B-42B9CA90899B}" type="pres">
      <dgm:prSet presAssocID="{FC7AB8B9-8F56-44B2-B971-8B27996268D5}" presName="spaceRect" presStyleCnt="0"/>
      <dgm:spPr/>
    </dgm:pt>
    <dgm:pt modelId="{FA47E6D9-DC04-4872-8610-D97A6F5C0A17}" type="pres">
      <dgm:prSet presAssocID="{FC7AB8B9-8F56-44B2-B971-8B27996268D5}" presName="parTx" presStyleLbl="revTx" presStyleIdx="1" presStyleCnt="6">
        <dgm:presLayoutVars>
          <dgm:chMax val="0"/>
          <dgm:chPref val="0"/>
        </dgm:presLayoutVars>
      </dgm:prSet>
      <dgm:spPr/>
    </dgm:pt>
    <dgm:pt modelId="{5C1B223B-C120-49A3-9233-7FF4EFDB3A7C}" type="pres">
      <dgm:prSet presAssocID="{A71B3DEF-F9DC-494B-8E8E-4A4FFBF580D6}" presName="sibTrans" presStyleCnt="0"/>
      <dgm:spPr/>
    </dgm:pt>
    <dgm:pt modelId="{5154AA6B-4ACA-4DA1-9E34-E5DC2976E507}" type="pres">
      <dgm:prSet presAssocID="{F0A9D089-C7E2-4E9B-B450-E3E37F408C11}" presName="compNode" presStyleCnt="0"/>
      <dgm:spPr/>
    </dgm:pt>
    <dgm:pt modelId="{31AB360D-37AF-4075-930A-9D0802FC4CED}" type="pres">
      <dgm:prSet presAssocID="{F0A9D089-C7E2-4E9B-B450-E3E37F408C11}" presName="bgRect" presStyleLbl="bgShp" presStyleIdx="2" presStyleCnt="6"/>
      <dgm:spPr/>
    </dgm:pt>
    <dgm:pt modelId="{FA82A61F-FA4F-453D-B170-C3ECE14ACBB4}" type="pres">
      <dgm:prSet presAssocID="{F0A9D089-C7E2-4E9B-B450-E3E37F408C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7C1590CA-3CB1-410A-BF87-FEF24C8C63D2}" type="pres">
      <dgm:prSet presAssocID="{F0A9D089-C7E2-4E9B-B450-E3E37F408C11}" presName="spaceRect" presStyleCnt="0"/>
      <dgm:spPr/>
    </dgm:pt>
    <dgm:pt modelId="{F58AC290-E769-4C5B-B947-7FBC0FAE901D}" type="pres">
      <dgm:prSet presAssocID="{F0A9D089-C7E2-4E9B-B450-E3E37F408C11}" presName="parTx" presStyleLbl="revTx" presStyleIdx="2" presStyleCnt="6">
        <dgm:presLayoutVars>
          <dgm:chMax val="0"/>
          <dgm:chPref val="0"/>
        </dgm:presLayoutVars>
      </dgm:prSet>
      <dgm:spPr/>
    </dgm:pt>
    <dgm:pt modelId="{8AAC1D02-2EB7-4DB1-B118-1B340D6B0485}" type="pres">
      <dgm:prSet presAssocID="{4C1BD67A-AC6F-4C26-A9F1-F294D187A7BF}" presName="sibTrans" presStyleCnt="0"/>
      <dgm:spPr/>
    </dgm:pt>
    <dgm:pt modelId="{A7361179-A2E2-4353-9D07-FDC0B9B913EF}" type="pres">
      <dgm:prSet presAssocID="{4D34EC0A-A6ED-4851-9E80-5A163ED9AF84}" presName="compNode" presStyleCnt="0"/>
      <dgm:spPr/>
    </dgm:pt>
    <dgm:pt modelId="{621A531B-5F68-4D1A-83A7-AF0C8DFAE305}" type="pres">
      <dgm:prSet presAssocID="{4D34EC0A-A6ED-4851-9E80-5A163ED9AF84}" presName="bgRect" presStyleLbl="bgShp" presStyleIdx="3" presStyleCnt="6"/>
      <dgm:spPr/>
    </dgm:pt>
    <dgm:pt modelId="{21AF05C4-42A2-4781-B130-3DDD1A9B4DEF}" type="pres">
      <dgm:prSet presAssocID="{4D34EC0A-A6ED-4851-9E80-5A163ED9AF8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D8AB3748-35DE-407D-9446-9B5BC5431CD0}" type="pres">
      <dgm:prSet presAssocID="{4D34EC0A-A6ED-4851-9E80-5A163ED9AF84}" presName="spaceRect" presStyleCnt="0"/>
      <dgm:spPr/>
    </dgm:pt>
    <dgm:pt modelId="{83A587CA-CF60-443C-85C0-853EAE3749E0}" type="pres">
      <dgm:prSet presAssocID="{4D34EC0A-A6ED-4851-9E80-5A163ED9AF84}" presName="parTx" presStyleLbl="revTx" presStyleIdx="3" presStyleCnt="6">
        <dgm:presLayoutVars>
          <dgm:chMax val="0"/>
          <dgm:chPref val="0"/>
        </dgm:presLayoutVars>
      </dgm:prSet>
      <dgm:spPr/>
    </dgm:pt>
    <dgm:pt modelId="{E91A6C58-A8C4-497F-A680-82A63BCE682A}" type="pres">
      <dgm:prSet presAssocID="{251E1EAA-F301-42B9-BD6B-893E728B69F9}" presName="sibTrans" presStyleCnt="0"/>
      <dgm:spPr/>
    </dgm:pt>
    <dgm:pt modelId="{B11E5813-1401-4204-8384-EF3CBF1AC236}" type="pres">
      <dgm:prSet presAssocID="{9838289C-22F0-4698-8060-ADF64BD60495}" presName="compNode" presStyleCnt="0"/>
      <dgm:spPr/>
    </dgm:pt>
    <dgm:pt modelId="{40EC75F3-360C-4760-89F7-E8B2C2CC42D6}" type="pres">
      <dgm:prSet presAssocID="{9838289C-22F0-4698-8060-ADF64BD60495}" presName="bgRect" presStyleLbl="bgShp" presStyleIdx="4" presStyleCnt="6"/>
      <dgm:spPr/>
    </dgm:pt>
    <dgm:pt modelId="{CB1F6CA4-2D36-4335-B71D-8E30808AF005}" type="pres">
      <dgm:prSet presAssocID="{9838289C-22F0-4698-8060-ADF64BD6049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0382460F-9CE7-4964-9F2A-B8114807535B}" type="pres">
      <dgm:prSet presAssocID="{9838289C-22F0-4698-8060-ADF64BD60495}" presName="spaceRect" presStyleCnt="0"/>
      <dgm:spPr/>
    </dgm:pt>
    <dgm:pt modelId="{99D679C3-6CBB-4103-BFD2-ABD1FF55646C}" type="pres">
      <dgm:prSet presAssocID="{9838289C-22F0-4698-8060-ADF64BD60495}" presName="parTx" presStyleLbl="revTx" presStyleIdx="4" presStyleCnt="6">
        <dgm:presLayoutVars>
          <dgm:chMax val="0"/>
          <dgm:chPref val="0"/>
        </dgm:presLayoutVars>
      </dgm:prSet>
      <dgm:spPr/>
    </dgm:pt>
    <dgm:pt modelId="{4197D5A5-EF2A-41B9-995D-6C659F39D35C}" type="pres">
      <dgm:prSet presAssocID="{D309F8A6-01FB-4881-86A7-7B33F91B826B}" presName="sibTrans" presStyleCnt="0"/>
      <dgm:spPr/>
    </dgm:pt>
    <dgm:pt modelId="{1B195CF8-8B4B-4A81-BF35-FCE6CE9E7327}" type="pres">
      <dgm:prSet presAssocID="{B71300F4-CF75-4944-9923-9E4FD5E79851}" presName="compNode" presStyleCnt="0"/>
      <dgm:spPr/>
    </dgm:pt>
    <dgm:pt modelId="{4E1E5D7A-4C9E-4072-A3D1-6762684E4DCF}" type="pres">
      <dgm:prSet presAssocID="{B71300F4-CF75-4944-9923-9E4FD5E79851}" presName="bgRect" presStyleLbl="bgShp" presStyleIdx="5" presStyleCnt="6"/>
      <dgm:spPr/>
    </dgm:pt>
    <dgm:pt modelId="{9B8D1774-22A9-4E1F-8CCD-2D0AF333C231}" type="pres">
      <dgm:prSet presAssocID="{B71300F4-CF75-4944-9923-9E4FD5E7985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bber"/>
        </a:ext>
      </dgm:extLst>
    </dgm:pt>
    <dgm:pt modelId="{020E081E-2AB7-4AA1-A42C-1F333872704A}" type="pres">
      <dgm:prSet presAssocID="{B71300F4-CF75-4944-9923-9E4FD5E79851}" presName="spaceRect" presStyleCnt="0"/>
      <dgm:spPr/>
    </dgm:pt>
    <dgm:pt modelId="{96910238-5BEC-4EF4-9716-8EBCEC92667D}" type="pres">
      <dgm:prSet presAssocID="{B71300F4-CF75-4944-9923-9E4FD5E79851}" presName="parTx" presStyleLbl="revTx" presStyleIdx="5" presStyleCnt="6">
        <dgm:presLayoutVars>
          <dgm:chMax val="0"/>
          <dgm:chPref val="0"/>
        </dgm:presLayoutVars>
      </dgm:prSet>
      <dgm:spPr/>
    </dgm:pt>
  </dgm:ptLst>
  <dgm:cxnLst>
    <dgm:cxn modelId="{DCB5A41B-CD6D-4B9C-B78A-D8AD66A681E6}" srcId="{C2895DFE-BF97-49E5-BAF5-38B8CBF612B3}" destId="{F0A9D089-C7E2-4E9B-B450-E3E37F408C11}" srcOrd="2" destOrd="0" parTransId="{3F429E8F-2E53-4876-8A52-23EAA43C18A6}" sibTransId="{4C1BD67A-AC6F-4C26-A9F1-F294D187A7BF}"/>
    <dgm:cxn modelId="{8BE2FD1B-0CD3-4384-8CDB-3715E2EA0FD6}" type="presOf" srcId="{C2895DFE-BF97-49E5-BAF5-38B8CBF612B3}" destId="{4F8DD2F6-B3E4-4E98-89A3-47A00ABF1254}" srcOrd="0" destOrd="0" presId="urn:microsoft.com/office/officeart/2018/2/layout/IconVerticalSolidList"/>
    <dgm:cxn modelId="{A3AB201F-4635-4D7F-9824-29128F789BCF}" type="presOf" srcId="{FABF8C3A-F9A2-4B88-B268-1A5BB8425F8E}" destId="{172F8097-CB2A-436B-8501-77367A25041C}" srcOrd="0" destOrd="0" presId="urn:microsoft.com/office/officeart/2018/2/layout/IconVerticalSolidList"/>
    <dgm:cxn modelId="{C90B9F49-F6FE-4D7F-82DB-4952BA844342}" srcId="{C2895DFE-BF97-49E5-BAF5-38B8CBF612B3}" destId="{FC7AB8B9-8F56-44B2-B971-8B27996268D5}" srcOrd="1" destOrd="0" parTransId="{D58AF58B-EDC0-4E89-8C49-C78BF661404A}" sibTransId="{A71B3DEF-F9DC-494B-8E8E-4A4FFBF580D6}"/>
    <dgm:cxn modelId="{8C963979-BB9B-432F-8475-648EE6BBBD4E}" srcId="{C2895DFE-BF97-49E5-BAF5-38B8CBF612B3}" destId="{B71300F4-CF75-4944-9923-9E4FD5E79851}" srcOrd="5" destOrd="0" parTransId="{DBF2E03F-67E7-4C88-A28B-0C44B638C611}" sibTransId="{74ED39BE-0015-4ED6-9E17-1DA4512AC894}"/>
    <dgm:cxn modelId="{3140697C-FBB1-443C-96E0-3F297C8BA2ED}" type="presOf" srcId="{FC7AB8B9-8F56-44B2-B971-8B27996268D5}" destId="{FA47E6D9-DC04-4872-8610-D97A6F5C0A17}" srcOrd="0" destOrd="0" presId="urn:microsoft.com/office/officeart/2018/2/layout/IconVerticalSolidList"/>
    <dgm:cxn modelId="{394DBB7E-17B5-4360-8B57-778CF78D8ADE}" type="presOf" srcId="{9838289C-22F0-4698-8060-ADF64BD60495}" destId="{99D679C3-6CBB-4103-BFD2-ABD1FF55646C}" srcOrd="0" destOrd="0" presId="urn:microsoft.com/office/officeart/2018/2/layout/IconVerticalSolidList"/>
    <dgm:cxn modelId="{23F3C284-9726-42B5-9781-0BE28515D379}" srcId="{C2895DFE-BF97-49E5-BAF5-38B8CBF612B3}" destId="{FABF8C3A-F9A2-4B88-B268-1A5BB8425F8E}" srcOrd="0" destOrd="0" parTransId="{673B1EA0-0785-4946-B9C3-0D7CFFE2CA9A}" sibTransId="{F199A6B3-515F-43D5-87A7-6E9AC7EB47A7}"/>
    <dgm:cxn modelId="{1587F187-C07B-4643-8671-65E29CDBD5A5}" type="presOf" srcId="{4D34EC0A-A6ED-4851-9E80-5A163ED9AF84}" destId="{83A587CA-CF60-443C-85C0-853EAE3749E0}" srcOrd="0" destOrd="0" presId="urn:microsoft.com/office/officeart/2018/2/layout/IconVerticalSolidList"/>
    <dgm:cxn modelId="{3A31ABB1-E436-407A-8628-910BC900FC2A}" srcId="{C2895DFE-BF97-49E5-BAF5-38B8CBF612B3}" destId="{4D34EC0A-A6ED-4851-9E80-5A163ED9AF84}" srcOrd="3" destOrd="0" parTransId="{F1090458-FE52-4DCB-9040-091E0C04D369}" sibTransId="{251E1EAA-F301-42B9-BD6B-893E728B69F9}"/>
    <dgm:cxn modelId="{6A33FEB1-8F17-4732-85D2-2F6DB3CE4B96}" type="presOf" srcId="{B71300F4-CF75-4944-9923-9E4FD5E79851}" destId="{96910238-5BEC-4EF4-9716-8EBCEC92667D}" srcOrd="0" destOrd="0" presId="urn:microsoft.com/office/officeart/2018/2/layout/IconVerticalSolidList"/>
    <dgm:cxn modelId="{4FEE91B3-8537-4E52-80E2-6321C58BDC95}" type="presOf" srcId="{F0A9D089-C7E2-4E9B-B450-E3E37F408C11}" destId="{F58AC290-E769-4C5B-B947-7FBC0FAE901D}" srcOrd="0" destOrd="0" presId="urn:microsoft.com/office/officeart/2018/2/layout/IconVerticalSolidList"/>
    <dgm:cxn modelId="{C7D715C1-CC3F-4BD6-B5C5-18DA833B5F1F}" srcId="{C2895DFE-BF97-49E5-BAF5-38B8CBF612B3}" destId="{9838289C-22F0-4698-8060-ADF64BD60495}" srcOrd="4" destOrd="0" parTransId="{47E07D4C-0E5C-4994-AFF4-6B8370A74E26}" sibTransId="{D309F8A6-01FB-4881-86A7-7B33F91B826B}"/>
    <dgm:cxn modelId="{2034211E-C1EA-4DA4-B076-F949826E53D7}" type="presParOf" srcId="{4F8DD2F6-B3E4-4E98-89A3-47A00ABF1254}" destId="{D6C6A14A-BD75-4F01-A481-E9BF51642D55}" srcOrd="0" destOrd="0" presId="urn:microsoft.com/office/officeart/2018/2/layout/IconVerticalSolidList"/>
    <dgm:cxn modelId="{19D47075-F00C-41D8-94C8-4327CF94C2AC}" type="presParOf" srcId="{D6C6A14A-BD75-4F01-A481-E9BF51642D55}" destId="{10F96D28-F1C7-43A4-A1A4-A1C38EF71BD4}" srcOrd="0" destOrd="0" presId="urn:microsoft.com/office/officeart/2018/2/layout/IconVerticalSolidList"/>
    <dgm:cxn modelId="{EE6D84B4-0046-4554-B69B-DDEA5FB10EC2}" type="presParOf" srcId="{D6C6A14A-BD75-4F01-A481-E9BF51642D55}" destId="{A11FB51F-E7A1-4A05-B6DF-0D26709DD057}" srcOrd="1" destOrd="0" presId="urn:microsoft.com/office/officeart/2018/2/layout/IconVerticalSolidList"/>
    <dgm:cxn modelId="{5CFBBB0B-66DF-419D-903B-423AB7768671}" type="presParOf" srcId="{D6C6A14A-BD75-4F01-A481-E9BF51642D55}" destId="{3E6E2E34-556C-44F2-AD1B-527E6406A9EA}" srcOrd="2" destOrd="0" presId="urn:microsoft.com/office/officeart/2018/2/layout/IconVerticalSolidList"/>
    <dgm:cxn modelId="{04DB4B7E-9A93-48E4-9E10-FF67FE12A2C3}" type="presParOf" srcId="{D6C6A14A-BD75-4F01-A481-E9BF51642D55}" destId="{172F8097-CB2A-436B-8501-77367A25041C}" srcOrd="3" destOrd="0" presId="urn:microsoft.com/office/officeart/2018/2/layout/IconVerticalSolidList"/>
    <dgm:cxn modelId="{47CD0DFD-F32B-4ED6-9629-BA3BA467CE57}" type="presParOf" srcId="{4F8DD2F6-B3E4-4E98-89A3-47A00ABF1254}" destId="{86EF1B73-832C-4A9E-BD38-BBC2A2B3C5EE}" srcOrd="1" destOrd="0" presId="urn:microsoft.com/office/officeart/2018/2/layout/IconVerticalSolidList"/>
    <dgm:cxn modelId="{E435502E-8501-44BE-8B0E-B5E2585C5CC7}" type="presParOf" srcId="{4F8DD2F6-B3E4-4E98-89A3-47A00ABF1254}" destId="{51F3A5D9-6DE9-4CF3-BAF1-F3C5F78C1FFE}" srcOrd="2" destOrd="0" presId="urn:microsoft.com/office/officeart/2018/2/layout/IconVerticalSolidList"/>
    <dgm:cxn modelId="{0E1ADAE2-FBED-47E3-87F0-85239EEAB35A}" type="presParOf" srcId="{51F3A5D9-6DE9-4CF3-BAF1-F3C5F78C1FFE}" destId="{5E968E92-BEDF-4DCB-92EE-19093FB1BBC6}" srcOrd="0" destOrd="0" presId="urn:microsoft.com/office/officeart/2018/2/layout/IconVerticalSolidList"/>
    <dgm:cxn modelId="{1D10FE13-9981-404D-A6E1-20AC7084E156}" type="presParOf" srcId="{51F3A5D9-6DE9-4CF3-BAF1-F3C5F78C1FFE}" destId="{B0A0F6FA-F90E-4F78-B3D5-9B677FCD7665}" srcOrd="1" destOrd="0" presId="urn:microsoft.com/office/officeart/2018/2/layout/IconVerticalSolidList"/>
    <dgm:cxn modelId="{321BCAB3-1460-4972-94F9-5DFE66B28A94}" type="presParOf" srcId="{51F3A5D9-6DE9-4CF3-BAF1-F3C5F78C1FFE}" destId="{B3979C94-46C1-4227-BB1B-42B9CA90899B}" srcOrd="2" destOrd="0" presId="urn:microsoft.com/office/officeart/2018/2/layout/IconVerticalSolidList"/>
    <dgm:cxn modelId="{8BEF3EA3-9144-447B-8956-FC7188914B58}" type="presParOf" srcId="{51F3A5D9-6DE9-4CF3-BAF1-F3C5F78C1FFE}" destId="{FA47E6D9-DC04-4872-8610-D97A6F5C0A17}" srcOrd="3" destOrd="0" presId="urn:microsoft.com/office/officeart/2018/2/layout/IconVerticalSolidList"/>
    <dgm:cxn modelId="{179E352E-04BD-4481-8995-FC7086AB7010}" type="presParOf" srcId="{4F8DD2F6-B3E4-4E98-89A3-47A00ABF1254}" destId="{5C1B223B-C120-49A3-9233-7FF4EFDB3A7C}" srcOrd="3" destOrd="0" presId="urn:microsoft.com/office/officeart/2018/2/layout/IconVerticalSolidList"/>
    <dgm:cxn modelId="{EF55C738-9041-4E60-92F6-5580EDF21CD5}" type="presParOf" srcId="{4F8DD2F6-B3E4-4E98-89A3-47A00ABF1254}" destId="{5154AA6B-4ACA-4DA1-9E34-E5DC2976E507}" srcOrd="4" destOrd="0" presId="urn:microsoft.com/office/officeart/2018/2/layout/IconVerticalSolidList"/>
    <dgm:cxn modelId="{ACE77653-318F-48B3-8131-E3638EAFDD13}" type="presParOf" srcId="{5154AA6B-4ACA-4DA1-9E34-E5DC2976E507}" destId="{31AB360D-37AF-4075-930A-9D0802FC4CED}" srcOrd="0" destOrd="0" presId="urn:microsoft.com/office/officeart/2018/2/layout/IconVerticalSolidList"/>
    <dgm:cxn modelId="{CFC80727-DF8C-4444-88AA-11EB9EF42C7B}" type="presParOf" srcId="{5154AA6B-4ACA-4DA1-9E34-E5DC2976E507}" destId="{FA82A61F-FA4F-453D-B170-C3ECE14ACBB4}" srcOrd="1" destOrd="0" presId="urn:microsoft.com/office/officeart/2018/2/layout/IconVerticalSolidList"/>
    <dgm:cxn modelId="{08EBD60B-88D1-4DA5-88F8-DFDBC6B778AB}" type="presParOf" srcId="{5154AA6B-4ACA-4DA1-9E34-E5DC2976E507}" destId="{7C1590CA-3CB1-410A-BF87-FEF24C8C63D2}" srcOrd="2" destOrd="0" presId="urn:microsoft.com/office/officeart/2018/2/layout/IconVerticalSolidList"/>
    <dgm:cxn modelId="{29E3C357-8B4B-4BFE-85A8-A79655B5816E}" type="presParOf" srcId="{5154AA6B-4ACA-4DA1-9E34-E5DC2976E507}" destId="{F58AC290-E769-4C5B-B947-7FBC0FAE901D}" srcOrd="3" destOrd="0" presId="urn:microsoft.com/office/officeart/2018/2/layout/IconVerticalSolidList"/>
    <dgm:cxn modelId="{45490BCF-333D-443C-922B-9F635B735862}" type="presParOf" srcId="{4F8DD2F6-B3E4-4E98-89A3-47A00ABF1254}" destId="{8AAC1D02-2EB7-4DB1-B118-1B340D6B0485}" srcOrd="5" destOrd="0" presId="urn:microsoft.com/office/officeart/2018/2/layout/IconVerticalSolidList"/>
    <dgm:cxn modelId="{9E4377AA-7A73-41DB-83F3-DEF9EEFBB970}" type="presParOf" srcId="{4F8DD2F6-B3E4-4E98-89A3-47A00ABF1254}" destId="{A7361179-A2E2-4353-9D07-FDC0B9B913EF}" srcOrd="6" destOrd="0" presId="urn:microsoft.com/office/officeart/2018/2/layout/IconVerticalSolidList"/>
    <dgm:cxn modelId="{B7E01CAC-6DF0-4F87-9C3A-D3ED16324DC1}" type="presParOf" srcId="{A7361179-A2E2-4353-9D07-FDC0B9B913EF}" destId="{621A531B-5F68-4D1A-83A7-AF0C8DFAE305}" srcOrd="0" destOrd="0" presId="urn:microsoft.com/office/officeart/2018/2/layout/IconVerticalSolidList"/>
    <dgm:cxn modelId="{59413A23-4796-4A6F-8E7B-C917355805EB}" type="presParOf" srcId="{A7361179-A2E2-4353-9D07-FDC0B9B913EF}" destId="{21AF05C4-42A2-4781-B130-3DDD1A9B4DEF}" srcOrd="1" destOrd="0" presId="urn:microsoft.com/office/officeart/2018/2/layout/IconVerticalSolidList"/>
    <dgm:cxn modelId="{FBF15BA9-AEF5-49F3-9D53-DD9563957F14}" type="presParOf" srcId="{A7361179-A2E2-4353-9D07-FDC0B9B913EF}" destId="{D8AB3748-35DE-407D-9446-9B5BC5431CD0}" srcOrd="2" destOrd="0" presId="urn:microsoft.com/office/officeart/2018/2/layout/IconVerticalSolidList"/>
    <dgm:cxn modelId="{D3687F0A-44A4-4728-BBF9-009D724A3A05}" type="presParOf" srcId="{A7361179-A2E2-4353-9D07-FDC0B9B913EF}" destId="{83A587CA-CF60-443C-85C0-853EAE3749E0}" srcOrd="3" destOrd="0" presId="urn:microsoft.com/office/officeart/2018/2/layout/IconVerticalSolidList"/>
    <dgm:cxn modelId="{32DF040C-D522-40C9-9B94-28435E0CC1B5}" type="presParOf" srcId="{4F8DD2F6-B3E4-4E98-89A3-47A00ABF1254}" destId="{E91A6C58-A8C4-497F-A680-82A63BCE682A}" srcOrd="7" destOrd="0" presId="urn:microsoft.com/office/officeart/2018/2/layout/IconVerticalSolidList"/>
    <dgm:cxn modelId="{4A6CC2A8-943A-4A78-897C-28652EBCBA37}" type="presParOf" srcId="{4F8DD2F6-B3E4-4E98-89A3-47A00ABF1254}" destId="{B11E5813-1401-4204-8384-EF3CBF1AC236}" srcOrd="8" destOrd="0" presId="urn:microsoft.com/office/officeart/2018/2/layout/IconVerticalSolidList"/>
    <dgm:cxn modelId="{06253459-FA67-48F0-8225-9348AFB6178F}" type="presParOf" srcId="{B11E5813-1401-4204-8384-EF3CBF1AC236}" destId="{40EC75F3-360C-4760-89F7-E8B2C2CC42D6}" srcOrd="0" destOrd="0" presId="urn:microsoft.com/office/officeart/2018/2/layout/IconVerticalSolidList"/>
    <dgm:cxn modelId="{DFD8AD4F-F75C-481E-963B-CBA38551C9D6}" type="presParOf" srcId="{B11E5813-1401-4204-8384-EF3CBF1AC236}" destId="{CB1F6CA4-2D36-4335-B71D-8E30808AF005}" srcOrd="1" destOrd="0" presId="urn:microsoft.com/office/officeart/2018/2/layout/IconVerticalSolidList"/>
    <dgm:cxn modelId="{ADD0466E-18EF-45D7-96D4-33D27C58B41C}" type="presParOf" srcId="{B11E5813-1401-4204-8384-EF3CBF1AC236}" destId="{0382460F-9CE7-4964-9F2A-B8114807535B}" srcOrd="2" destOrd="0" presId="urn:microsoft.com/office/officeart/2018/2/layout/IconVerticalSolidList"/>
    <dgm:cxn modelId="{B274B24D-A35A-4CDD-9F57-28512916EF07}" type="presParOf" srcId="{B11E5813-1401-4204-8384-EF3CBF1AC236}" destId="{99D679C3-6CBB-4103-BFD2-ABD1FF55646C}" srcOrd="3" destOrd="0" presId="urn:microsoft.com/office/officeart/2018/2/layout/IconVerticalSolidList"/>
    <dgm:cxn modelId="{9D02D3AB-839D-4E4F-A36A-CEACD58BACC1}" type="presParOf" srcId="{4F8DD2F6-B3E4-4E98-89A3-47A00ABF1254}" destId="{4197D5A5-EF2A-41B9-995D-6C659F39D35C}" srcOrd="9" destOrd="0" presId="urn:microsoft.com/office/officeart/2018/2/layout/IconVerticalSolidList"/>
    <dgm:cxn modelId="{B7A83ABE-7D03-4817-94F4-7BDA5595294D}" type="presParOf" srcId="{4F8DD2F6-B3E4-4E98-89A3-47A00ABF1254}" destId="{1B195CF8-8B4B-4A81-BF35-FCE6CE9E7327}" srcOrd="10" destOrd="0" presId="urn:microsoft.com/office/officeart/2018/2/layout/IconVerticalSolidList"/>
    <dgm:cxn modelId="{F62597DE-81FD-4062-A4A6-978A5CE354A1}" type="presParOf" srcId="{1B195CF8-8B4B-4A81-BF35-FCE6CE9E7327}" destId="{4E1E5D7A-4C9E-4072-A3D1-6762684E4DCF}" srcOrd="0" destOrd="0" presId="urn:microsoft.com/office/officeart/2018/2/layout/IconVerticalSolidList"/>
    <dgm:cxn modelId="{CC9AECED-C068-4ADB-AA05-E764EDB07294}" type="presParOf" srcId="{1B195CF8-8B4B-4A81-BF35-FCE6CE9E7327}" destId="{9B8D1774-22A9-4E1F-8CCD-2D0AF333C231}" srcOrd="1" destOrd="0" presId="urn:microsoft.com/office/officeart/2018/2/layout/IconVerticalSolidList"/>
    <dgm:cxn modelId="{5BE24621-C1F7-4F30-89A8-E136BEB8727D}" type="presParOf" srcId="{1B195CF8-8B4B-4A81-BF35-FCE6CE9E7327}" destId="{020E081E-2AB7-4AA1-A42C-1F333872704A}" srcOrd="2" destOrd="0" presId="urn:microsoft.com/office/officeart/2018/2/layout/IconVerticalSolidList"/>
    <dgm:cxn modelId="{15A6C7A8-11D7-4132-8881-E7849A0B4990}" type="presParOf" srcId="{1B195CF8-8B4B-4A81-BF35-FCE6CE9E7327}" destId="{96910238-5BEC-4EF4-9716-8EBCEC9266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16A2BC2-C6EC-472E-A8E3-A2B11B93EF31}" type="doc">
      <dgm:prSet loTypeId="urn:microsoft.com/office/officeart/2016/7/layout/RepeatingBendingProcessNew" loCatId="process" qsTypeId="urn:microsoft.com/office/officeart/2005/8/quickstyle/simple2" qsCatId="simple" csTypeId="urn:microsoft.com/office/officeart/2005/8/colors/colorful5" csCatId="colorful" phldr="1"/>
      <dgm:spPr/>
      <dgm:t>
        <a:bodyPr/>
        <a:lstStyle/>
        <a:p>
          <a:endParaRPr lang="en-US"/>
        </a:p>
      </dgm:t>
    </dgm:pt>
    <dgm:pt modelId="{DF8C0B13-996F-425F-8CA8-F264444A0281}">
      <dgm:prSet/>
      <dgm:spPr/>
      <dgm:t>
        <a:bodyPr/>
        <a:lstStyle/>
        <a:p>
          <a:r>
            <a:rPr lang="en-US" dirty="0"/>
            <a:t>Data Preparation: </a:t>
          </a:r>
        </a:p>
      </dgm:t>
    </dgm:pt>
    <dgm:pt modelId="{B85C717E-A65E-406F-87A8-11AE0D992D19}" type="parTrans" cxnId="{B23AB783-D19E-44AB-9890-C94A43ED7D91}">
      <dgm:prSet/>
      <dgm:spPr/>
      <dgm:t>
        <a:bodyPr/>
        <a:lstStyle/>
        <a:p>
          <a:endParaRPr lang="en-US"/>
        </a:p>
      </dgm:t>
    </dgm:pt>
    <dgm:pt modelId="{D8A0D92A-A864-47FE-9339-532B12C7F6C8}" type="sibTrans" cxnId="{B23AB783-D19E-44AB-9890-C94A43ED7D91}">
      <dgm:prSet/>
      <dgm:spPr/>
      <dgm:t>
        <a:bodyPr/>
        <a:lstStyle/>
        <a:p>
          <a:endParaRPr lang="en-US"/>
        </a:p>
      </dgm:t>
    </dgm:pt>
    <dgm:pt modelId="{945BB0C3-F859-4232-9CC2-8A477FAD9B2A}">
      <dgm:prSet custT="1"/>
      <dgm:spPr/>
      <dgm:t>
        <a:bodyPr/>
        <a:lstStyle/>
        <a:p>
          <a:r>
            <a:rPr lang="en-US" sz="1100" dirty="0"/>
            <a:t>Data preparation in text mining includes removing noise, errors, and applying standardization methods (e.g., removing punctuation, lowercase, remove stop words, tokenization, stemming)</a:t>
          </a:r>
        </a:p>
      </dgm:t>
    </dgm:pt>
    <dgm:pt modelId="{8A5CC4FB-0578-49BE-BEB6-DED8DDDA14FD}" type="parTrans" cxnId="{E886E48B-1795-4CEE-B939-D8EBB8296718}">
      <dgm:prSet/>
      <dgm:spPr/>
      <dgm:t>
        <a:bodyPr/>
        <a:lstStyle/>
        <a:p>
          <a:endParaRPr lang="en-US"/>
        </a:p>
      </dgm:t>
    </dgm:pt>
    <dgm:pt modelId="{D46D9A6B-F076-4F91-B098-79C89ACA3A1D}" type="sibTrans" cxnId="{E886E48B-1795-4CEE-B939-D8EBB8296718}">
      <dgm:prSet/>
      <dgm:spPr/>
      <dgm:t>
        <a:bodyPr/>
        <a:lstStyle/>
        <a:p>
          <a:endParaRPr lang="en-US"/>
        </a:p>
      </dgm:t>
    </dgm:pt>
    <dgm:pt modelId="{CDCD5957-12C6-4B8D-B098-DFF42DD691E0}">
      <dgm:prSet/>
      <dgm:spPr/>
      <dgm:t>
        <a:bodyPr/>
        <a:lstStyle/>
        <a:p>
          <a:r>
            <a:rPr lang="en-US"/>
            <a:t>Feature engineering: </a:t>
          </a:r>
        </a:p>
      </dgm:t>
    </dgm:pt>
    <dgm:pt modelId="{DA2309B1-3EEA-4D2D-A636-F77BB23D3EA6}" type="parTrans" cxnId="{C5FC4B8A-CB98-4AA1-B092-8A35D99A00FC}">
      <dgm:prSet/>
      <dgm:spPr/>
      <dgm:t>
        <a:bodyPr/>
        <a:lstStyle/>
        <a:p>
          <a:endParaRPr lang="en-US"/>
        </a:p>
      </dgm:t>
    </dgm:pt>
    <dgm:pt modelId="{86453D99-5EA2-4204-B6D8-E65614774EB9}" type="sibTrans" cxnId="{C5FC4B8A-CB98-4AA1-B092-8A35D99A00FC}">
      <dgm:prSet/>
      <dgm:spPr/>
      <dgm:t>
        <a:bodyPr/>
        <a:lstStyle/>
        <a:p>
          <a:endParaRPr lang="en-US"/>
        </a:p>
      </dgm:t>
    </dgm:pt>
    <dgm:pt modelId="{1D7D9CF9-F338-468D-B9DF-D619A527CC02}">
      <dgm:prSet custT="1"/>
      <dgm:spPr/>
      <dgm:t>
        <a:bodyPr/>
        <a:lstStyle/>
        <a:p>
          <a:r>
            <a:rPr lang="en-US" sz="1200" b="0" dirty="0"/>
            <a:t>This involves feature extraction (finding and extracting information from text (e.g.TF-IDF)</a:t>
          </a:r>
        </a:p>
      </dgm:t>
    </dgm:pt>
    <dgm:pt modelId="{4D8CBA0D-33BD-45DF-8A46-58CBFFA68CF2}" type="parTrans" cxnId="{CC071B8D-83D4-40A6-9415-47467FDE9882}">
      <dgm:prSet/>
      <dgm:spPr/>
      <dgm:t>
        <a:bodyPr/>
        <a:lstStyle/>
        <a:p>
          <a:endParaRPr lang="en-US"/>
        </a:p>
      </dgm:t>
    </dgm:pt>
    <dgm:pt modelId="{5644BB23-A75A-4BCE-9070-7E97169BCF89}" type="sibTrans" cxnId="{CC071B8D-83D4-40A6-9415-47467FDE9882}">
      <dgm:prSet/>
      <dgm:spPr/>
      <dgm:t>
        <a:bodyPr/>
        <a:lstStyle/>
        <a:p>
          <a:endParaRPr lang="en-US"/>
        </a:p>
      </dgm:t>
    </dgm:pt>
    <dgm:pt modelId="{CD41DB35-DC7C-4F27-9A71-3B645E6AB1D1}">
      <dgm:prSet/>
      <dgm:spPr/>
      <dgm:t>
        <a:bodyPr/>
        <a:lstStyle/>
        <a:p>
          <a:r>
            <a:rPr lang="en-US" dirty="0"/>
            <a:t>Modeling</a:t>
          </a:r>
        </a:p>
        <a:p>
          <a:r>
            <a:rPr lang="en-US" dirty="0"/>
            <a:t>Choose the text mining algorithm that fits the required task (e.g. classification, clustering).</a:t>
          </a:r>
        </a:p>
      </dgm:t>
    </dgm:pt>
    <dgm:pt modelId="{615AEAC2-AC75-4CAD-BBA4-3F4A97B826AE}" type="parTrans" cxnId="{3EB043C7-EF96-41C7-ABAB-0CFA4D241CED}">
      <dgm:prSet/>
      <dgm:spPr/>
      <dgm:t>
        <a:bodyPr/>
        <a:lstStyle/>
        <a:p>
          <a:endParaRPr lang="en-US"/>
        </a:p>
      </dgm:t>
    </dgm:pt>
    <dgm:pt modelId="{D9FF3129-3DBB-4B63-9A0B-1D7092844BD1}" type="sibTrans" cxnId="{3EB043C7-EF96-41C7-ABAB-0CFA4D241CED}">
      <dgm:prSet/>
      <dgm:spPr/>
      <dgm:t>
        <a:bodyPr/>
        <a:lstStyle/>
        <a:p>
          <a:endParaRPr lang="en-US"/>
        </a:p>
      </dgm:t>
    </dgm:pt>
    <dgm:pt modelId="{CA8BC60C-044B-4EDE-9339-3773F05BB145}">
      <dgm:prSet/>
      <dgm:spPr/>
      <dgm:t>
        <a:bodyPr/>
        <a:lstStyle/>
        <a:p>
          <a:r>
            <a:rPr lang="en-US"/>
            <a:t>Give the preprocessed data for the model to learn patterns.</a:t>
          </a:r>
        </a:p>
      </dgm:t>
    </dgm:pt>
    <dgm:pt modelId="{047798B4-DE3D-4F16-96B4-FC8CFDF28F5C}" type="parTrans" cxnId="{039F9F5F-13C3-48D0-90C7-4EA5ED70CDB3}">
      <dgm:prSet/>
      <dgm:spPr/>
      <dgm:t>
        <a:bodyPr/>
        <a:lstStyle/>
        <a:p>
          <a:endParaRPr lang="en-US"/>
        </a:p>
      </dgm:t>
    </dgm:pt>
    <dgm:pt modelId="{0417E2F2-861D-4D5B-A6DC-2BE93ADAA54B}" type="sibTrans" cxnId="{039F9F5F-13C3-48D0-90C7-4EA5ED70CDB3}">
      <dgm:prSet/>
      <dgm:spPr/>
      <dgm:t>
        <a:bodyPr/>
        <a:lstStyle/>
        <a:p>
          <a:endParaRPr lang="en-US"/>
        </a:p>
      </dgm:t>
    </dgm:pt>
    <dgm:pt modelId="{F072546A-D06E-497A-A696-A22DF4375263}">
      <dgm:prSet/>
      <dgm:spPr/>
      <dgm:t>
        <a:bodyPr/>
        <a:lstStyle/>
        <a:p>
          <a:r>
            <a:rPr lang="en-US"/>
            <a:t>Evaluating the model</a:t>
          </a:r>
        </a:p>
      </dgm:t>
    </dgm:pt>
    <dgm:pt modelId="{A7AC55BA-0BF1-4625-B4B1-96BA57776A90}" type="parTrans" cxnId="{8E1D9BE7-D941-4269-93F7-A047C4A3D1B1}">
      <dgm:prSet/>
      <dgm:spPr/>
      <dgm:t>
        <a:bodyPr/>
        <a:lstStyle/>
        <a:p>
          <a:endParaRPr lang="en-US"/>
        </a:p>
      </dgm:t>
    </dgm:pt>
    <dgm:pt modelId="{2BF94AE0-EC67-4168-85D5-1E5835105403}" type="sibTrans" cxnId="{8E1D9BE7-D941-4269-93F7-A047C4A3D1B1}">
      <dgm:prSet/>
      <dgm:spPr/>
      <dgm:t>
        <a:bodyPr/>
        <a:lstStyle/>
        <a:p>
          <a:endParaRPr lang="en-US"/>
        </a:p>
      </dgm:t>
    </dgm:pt>
    <dgm:pt modelId="{2333A3FB-8FE8-4FA8-8FB0-12E38896174E}">
      <dgm:prSet/>
      <dgm:spPr/>
      <dgm:t>
        <a:bodyPr/>
        <a:lstStyle/>
        <a:p>
          <a:r>
            <a:rPr lang="en-US" dirty="0"/>
            <a:t>Interpretation: Using the train models for real application, that includes sentiment analysis, spam detecting, or even provide recommendations</a:t>
          </a:r>
        </a:p>
      </dgm:t>
    </dgm:pt>
    <dgm:pt modelId="{1BA8D8A1-0DB1-4AAA-998B-B35C74A95C39}" type="parTrans" cxnId="{D83EA6BF-DE62-4705-93FE-63F716AB5B55}">
      <dgm:prSet/>
      <dgm:spPr/>
      <dgm:t>
        <a:bodyPr/>
        <a:lstStyle/>
        <a:p>
          <a:endParaRPr lang="en-US"/>
        </a:p>
      </dgm:t>
    </dgm:pt>
    <dgm:pt modelId="{4819F348-0A42-4016-946F-4DF4924DA44D}" type="sibTrans" cxnId="{D83EA6BF-DE62-4705-93FE-63F716AB5B55}">
      <dgm:prSet/>
      <dgm:spPr/>
      <dgm:t>
        <a:bodyPr/>
        <a:lstStyle/>
        <a:p>
          <a:endParaRPr lang="en-US"/>
        </a:p>
      </dgm:t>
    </dgm:pt>
    <dgm:pt modelId="{C58787FB-B931-4E44-9C3B-A7C63FADA458}" type="pres">
      <dgm:prSet presAssocID="{A16A2BC2-C6EC-472E-A8E3-A2B11B93EF31}" presName="Name0" presStyleCnt="0">
        <dgm:presLayoutVars>
          <dgm:dir/>
          <dgm:resizeHandles val="exact"/>
        </dgm:presLayoutVars>
      </dgm:prSet>
      <dgm:spPr/>
    </dgm:pt>
    <dgm:pt modelId="{D266FDC4-32B0-4462-86E7-C0F2DCAB74F0}" type="pres">
      <dgm:prSet presAssocID="{DF8C0B13-996F-425F-8CA8-F264444A0281}" presName="node" presStyleLbl="node1" presStyleIdx="0" presStyleCnt="8">
        <dgm:presLayoutVars>
          <dgm:bulletEnabled val="1"/>
        </dgm:presLayoutVars>
      </dgm:prSet>
      <dgm:spPr/>
    </dgm:pt>
    <dgm:pt modelId="{11E2A01C-AFCA-4519-9997-0ECCDA9260CF}" type="pres">
      <dgm:prSet presAssocID="{D8A0D92A-A864-47FE-9339-532B12C7F6C8}" presName="sibTrans" presStyleLbl="sibTrans1D1" presStyleIdx="0" presStyleCnt="7"/>
      <dgm:spPr/>
    </dgm:pt>
    <dgm:pt modelId="{1CC82464-5415-4507-8611-3FDF8632FEF7}" type="pres">
      <dgm:prSet presAssocID="{D8A0D92A-A864-47FE-9339-532B12C7F6C8}" presName="connectorText" presStyleLbl="sibTrans1D1" presStyleIdx="0" presStyleCnt="7"/>
      <dgm:spPr/>
    </dgm:pt>
    <dgm:pt modelId="{D1FB80B5-BF9A-4C13-B3CC-EF165307300A}" type="pres">
      <dgm:prSet presAssocID="{945BB0C3-F859-4232-9CC2-8A477FAD9B2A}" presName="node" presStyleLbl="node1" presStyleIdx="1" presStyleCnt="8">
        <dgm:presLayoutVars>
          <dgm:bulletEnabled val="1"/>
        </dgm:presLayoutVars>
      </dgm:prSet>
      <dgm:spPr/>
    </dgm:pt>
    <dgm:pt modelId="{7CF20DAC-42A5-4926-894D-E2C13F02636C}" type="pres">
      <dgm:prSet presAssocID="{D46D9A6B-F076-4F91-B098-79C89ACA3A1D}" presName="sibTrans" presStyleLbl="sibTrans1D1" presStyleIdx="1" presStyleCnt="7"/>
      <dgm:spPr/>
    </dgm:pt>
    <dgm:pt modelId="{7B480F34-0FA7-4A01-B583-8F309E7680A2}" type="pres">
      <dgm:prSet presAssocID="{D46D9A6B-F076-4F91-B098-79C89ACA3A1D}" presName="connectorText" presStyleLbl="sibTrans1D1" presStyleIdx="1" presStyleCnt="7"/>
      <dgm:spPr/>
    </dgm:pt>
    <dgm:pt modelId="{BBB7CB85-C367-488D-B976-178A11A6507A}" type="pres">
      <dgm:prSet presAssocID="{CDCD5957-12C6-4B8D-B098-DFF42DD691E0}" presName="node" presStyleLbl="node1" presStyleIdx="2" presStyleCnt="8">
        <dgm:presLayoutVars>
          <dgm:bulletEnabled val="1"/>
        </dgm:presLayoutVars>
      </dgm:prSet>
      <dgm:spPr/>
    </dgm:pt>
    <dgm:pt modelId="{6C2887CE-85A5-4C28-8B19-3D1311DD8B31}" type="pres">
      <dgm:prSet presAssocID="{86453D99-5EA2-4204-B6D8-E65614774EB9}" presName="sibTrans" presStyleLbl="sibTrans1D1" presStyleIdx="2" presStyleCnt="7"/>
      <dgm:spPr/>
    </dgm:pt>
    <dgm:pt modelId="{F666889E-A59E-4E71-8D04-5143B1F16803}" type="pres">
      <dgm:prSet presAssocID="{86453D99-5EA2-4204-B6D8-E65614774EB9}" presName="connectorText" presStyleLbl="sibTrans1D1" presStyleIdx="2" presStyleCnt="7"/>
      <dgm:spPr/>
    </dgm:pt>
    <dgm:pt modelId="{13E931E8-B5E2-4699-9F59-FE27561F9B69}" type="pres">
      <dgm:prSet presAssocID="{1D7D9CF9-F338-468D-B9DF-D619A527CC02}" presName="node" presStyleLbl="node1" presStyleIdx="3" presStyleCnt="8">
        <dgm:presLayoutVars>
          <dgm:bulletEnabled val="1"/>
        </dgm:presLayoutVars>
      </dgm:prSet>
      <dgm:spPr/>
    </dgm:pt>
    <dgm:pt modelId="{A32B5AFC-E8DC-4D0E-BE89-6030724D0C2F}" type="pres">
      <dgm:prSet presAssocID="{5644BB23-A75A-4BCE-9070-7E97169BCF89}" presName="sibTrans" presStyleLbl="sibTrans1D1" presStyleIdx="3" presStyleCnt="7"/>
      <dgm:spPr/>
    </dgm:pt>
    <dgm:pt modelId="{30808712-2560-430C-B5DD-479C1FD2FD5D}" type="pres">
      <dgm:prSet presAssocID="{5644BB23-A75A-4BCE-9070-7E97169BCF89}" presName="connectorText" presStyleLbl="sibTrans1D1" presStyleIdx="3" presStyleCnt="7"/>
      <dgm:spPr/>
    </dgm:pt>
    <dgm:pt modelId="{7C6460DE-02EA-4738-B7BE-4A5F9816BD75}" type="pres">
      <dgm:prSet presAssocID="{CD41DB35-DC7C-4F27-9A71-3B645E6AB1D1}" presName="node" presStyleLbl="node1" presStyleIdx="4" presStyleCnt="8">
        <dgm:presLayoutVars>
          <dgm:bulletEnabled val="1"/>
        </dgm:presLayoutVars>
      </dgm:prSet>
      <dgm:spPr/>
    </dgm:pt>
    <dgm:pt modelId="{281D1F4C-B47C-4ACD-853E-146C408B5214}" type="pres">
      <dgm:prSet presAssocID="{D9FF3129-3DBB-4B63-9A0B-1D7092844BD1}" presName="sibTrans" presStyleLbl="sibTrans1D1" presStyleIdx="4" presStyleCnt="7"/>
      <dgm:spPr/>
    </dgm:pt>
    <dgm:pt modelId="{ADBA9BDB-65A7-49C1-9DBD-2CA7657E82DF}" type="pres">
      <dgm:prSet presAssocID="{D9FF3129-3DBB-4B63-9A0B-1D7092844BD1}" presName="connectorText" presStyleLbl="sibTrans1D1" presStyleIdx="4" presStyleCnt="7"/>
      <dgm:spPr/>
    </dgm:pt>
    <dgm:pt modelId="{BFFCE8AB-E3D1-4649-8080-5A5367DA4C1D}" type="pres">
      <dgm:prSet presAssocID="{CA8BC60C-044B-4EDE-9339-3773F05BB145}" presName="node" presStyleLbl="node1" presStyleIdx="5" presStyleCnt="8">
        <dgm:presLayoutVars>
          <dgm:bulletEnabled val="1"/>
        </dgm:presLayoutVars>
      </dgm:prSet>
      <dgm:spPr/>
    </dgm:pt>
    <dgm:pt modelId="{9D73B21D-726C-419D-B824-8D017C5E7016}" type="pres">
      <dgm:prSet presAssocID="{0417E2F2-861D-4D5B-A6DC-2BE93ADAA54B}" presName="sibTrans" presStyleLbl="sibTrans1D1" presStyleIdx="5" presStyleCnt="7"/>
      <dgm:spPr/>
    </dgm:pt>
    <dgm:pt modelId="{9E3BAF31-AC79-4E01-88F3-FB14C423BAB1}" type="pres">
      <dgm:prSet presAssocID="{0417E2F2-861D-4D5B-A6DC-2BE93ADAA54B}" presName="connectorText" presStyleLbl="sibTrans1D1" presStyleIdx="5" presStyleCnt="7"/>
      <dgm:spPr/>
    </dgm:pt>
    <dgm:pt modelId="{4CE66BB8-B557-4EBD-8953-75E579E0649D}" type="pres">
      <dgm:prSet presAssocID="{F072546A-D06E-497A-A696-A22DF4375263}" presName="node" presStyleLbl="node1" presStyleIdx="6" presStyleCnt="8">
        <dgm:presLayoutVars>
          <dgm:bulletEnabled val="1"/>
        </dgm:presLayoutVars>
      </dgm:prSet>
      <dgm:spPr/>
    </dgm:pt>
    <dgm:pt modelId="{8179E803-3A82-4C53-86CC-71A572EE60FA}" type="pres">
      <dgm:prSet presAssocID="{2BF94AE0-EC67-4168-85D5-1E5835105403}" presName="sibTrans" presStyleLbl="sibTrans1D1" presStyleIdx="6" presStyleCnt="7"/>
      <dgm:spPr/>
    </dgm:pt>
    <dgm:pt modelId="{3141452D-23FC-43D3-A98F-0E05BA9CCBCC}" type="pres">
      <dgm:prSet presAssocID="{2BF94AE0-EC67-4168-85D5-1E5835105403}" presName="connectorText" presStyleLbl="sibTrans1D1" presStyleIdx="6" presStyleCnt="7"/>
      <dgm:spPr/>
    </dgm:pt>
    <dgm:pt modelId="{5259E389-478B-4A5D-9C7C-76279EBFC9B0}" type="pres">
      <dgm:prSet presAssocID="{2333A3FB-8FE8-4FA8-8FB0-12E38896174E}" presName="node" presStyleLbl="node1" presStyleIdx="7" presStyleCnt="8">
        <dgm:presLayoutVars>
          <dgm:bulletEnabled val="1"/>
        </dgm:presLayoutVars>
      </dgm:prSet>
      <dgm:spPr/>
    </dgm:pt>
  </dgm:ptLst>
  <dgm:cxnLst>
    <dgm:cxn modelId="{C51BD903-87EE-400F-B74C-53CAAC127CBB}" type="presOf" srcId="{2333A3FB-8FE8-4FA8-8FB0-12E38896174E}" destId="{5259E389-478B-4A5D-9C7C-76279EBFC9B0}" srcOrd="0" destOrd="0" presId="urn:microsoft.com/office/officeart/2016/7/layout/RepeatingBendingProcessNew"/>
    <dgm:cxn modelId="{1CEB3706-AADD-4FDA-B7F9-69401C1F1768}" type="presOf" srcId="{D9FF3129-3DBB-4B63-9A0B-1D7092844BD1}" destId="{281D1F4C-B47C-4ACD-853E-146C408B5214}" srcOrd="0" destOrd="0" presId="urn:microsoft.com/office/officeart/2016/7/layout/RepeatingBendingProcessNew"/>
    <dgm:cxn modelId="{29524E07-6D2C-4B8D-89FA-A6787251BDAB}" type="presOf" srcId="{A16A2BC2-C6EC-472E-A8E3-A2B11B93EF31}" destId="{C58787FB-B931-4E44-9C3B-A7C63FADA458}" srcOrd="0" destOrd="0" presId="urn:microsoft.com/office/officeart/2016/7/layout/RepeatingBendingProcessNew"/>
    <dgm:cxn modelId="{437E041A-3B37-4265-A177-781AD868A67F}" type="presOf" srcId="{CD41DB35-DC7C-4F27-9A71-3B645E6AB1D1}" destId="{7C6460DE-02EA-4738-B7BE-4A5F9816BD75}" srcOrd="0" destOrd="0" presId="urn:microsoft.com/office/officeart/2016/7/layout/RepeatingBendingProcessNew"/>
    <dgm:cxn modelId="{039F9F5F-13C3-48D0-90C7-4EA5ED70CDB3}" srcId="{A16A2BC2-C6EC-472E-A8E3-A2B11B93EF31}" destId="{CA8BC60C-044B-4EDE-9339-3773F05BB145}" srcOrd="5" destOrd="0" parTransId="{047798B4-DE3D-4F16-96B4-FC8CFDF28F5C}" sibTransId="{0417E2F2-861D-4D5B-A6DC-2BE93ADAA54B}"/>
    <dgm:cxn modelId="{4D4BAA41-2D15-498A-9C5F-99776A98E3F8}" type="presOf" srcId="{945BB0C3-F859-4232-9CC2-8A477FAD9B2A}" destId="{D1FB80B5-BF9A-4C13-B3CC-EF165307300A}" srcOrd="0" destOrd="0" presId="urn:microsoft.com/office/officeart/2016/7/layout/RepeatingBendingProcessNew"/>
    <dgm:cxn modelId="{2F488643-52F1-46F7-B277-AFA9C4F4CCA3}" type="presOf" srcId="{CA8BC60C-044B-4EDE-9339-3773F05BB145}" destId="{BFFCE8AB-E3D1-4649-8080-5A5367DA4C1D}" srcOrd="0" destOrd="0" presId="urn:microsoft.com/office/officeart/2016/7/layout/RepeatingBendingProcessNew"/>
    <dgm:cxn modelId="{26099E48-0143-42DE-9C71-47DE1BE2854A}" type="presOf" srcId="{86453D99-5EA2-4204-B6D8-E65614774EB9}" destId="{6C2887CE-85A5-4C28-8B19-3D1311DD8B31}" srcOrd="0" destOrd="0" presId="urn:microsoft.com/office/officeart/2016/7/layout/RepeatingBendingProcessNew"/>
    <dgm:cxn modelId="{A488594E-E054-4BC7-9BFA-8EAAE94C8F82}" type="presOf" srcId="{86453D99-5EA2-4204-B6D8-E65614774EB9}" destId="{F666889E-A59E-4E71-8D04-5143B1F16803}" srcOrd="1" destOrd="0" presId="urn:microsoft.com/office/officeart/2016/7/layout/RepeatingBendingProcessNew"/>
    <dgm:cxn modelId="{82D91C73-7DBD-42AE-B79F-2A9D60818FC5}" type="presOf" srcId="{CDCD5957-12C6-4B8D-B098-DFF42DD691E0}" destId="{BBB7CB85-C367-488D-B976-178A11A6507A}" srcOrd="0" destOrd="0" presId="urn:microsoft.com/office/officeart/2016/7/layout/RepeatingBendingProcessNew"/>
    <dgm:cxn modelId="{509D5D76-BF77-4CCC-808E-1D9412EED52F}" type="presOf" srcId="{F072546A-D06E-497A-A696-A22DF4375263}" destId="{4CE66BB8-B557-4EBD-8953-75E579E0649D}" srcOrd="0" destOrd="0" presId="urn:microsoft.com/office/officeart/2016/7/layout/RepeatingBendingProcessNew"/>
    <dgm:cxn modelId="{12B0D058-9E16-4F25-82B6-0512EDF82B1A}" type="presOf" srcId="{2BF94AE0-EC67-4168-85D5-1E5835105403}" destId="{3141452D-23FC-43D3-A98F-0E05BA9CCBCC}" srcOrd="1" destOrd="0" presId="urn:microsoft.com/office/officeart/2016/7/layout/RepeatingBendingProcessNew"/>
    <dgm:cxn modelId="{ECBC9981-85EF-4BD5-ABC3-5EA466F1F4D7}" type="presOf" srcId="{DF8C0B13-996F-425F-8CA8-F264444A0281}" destId="{D266FDC4-32B0-4462-86E7-C0F2DCAB74F0}" srcOrd="0" destOrd="0" presId="urn:microsoft.com/office/officeart/2016/7/layout/RepeatingBendingProcessNew"/>
    <dgm:cxn modelId="{B23AB783-D19E-44AB-9890-C94A43ED7D91}" srcId="{A16A2BC2-C6EC-472E-A8E3-A2B11B93EF31}" destId="{DF8C0B13-996F-425F-8CA8-F264444A0281}" srcOrd="0" destOrd="0" parTransId="{B85C717E-A65E-406F-87A8-11AE0D992D19}" sibTransId="{D8A0D92A-A864-47FE-9339-532B12C7F6C8}"/>
    <dgm:cxn modelId="{00182187-B295-4C4B-9E99-DE824B220405}" type="presOf" srcId="{D8A0D92A-A864-47FE-9339-532B12C7F6C8}" destId="{11E2A01C-AFCA-4519-9997-0ECCDA9260CF}" srcOrd="0" destOrd="0" presId="urn:microsoft.com/office/officeart/2016/7/layout/RepeatingBendingProcessNew"/>
    <dgm:cxn modelId="{C5FC4B8A-CB98-4AA1-B092-8A35D99A00FC}" srcId="{A16A2BC2-C6EC-472E-A8E3-A2B11B93EF31}" destId="{CDCD5957-12C6-4B8D-B098-DFF42DD691E0}" srcOrd="2" destOrd="0" parTransId="{DA2309B1-3EEA-4D2D-A636-F77BB23D3EA6}" sibTransId="{86453D99-5EA2-4204-B6D8-E65614774EB9}"/>
    <dgm:cxn modelId="{E886E48B-1795-4CEE-B939-D8EBB8296718}" srcId="{A16A2BC2-C6EC-472E-A8E3-A2B11B93EF31}" destId="{945BB0C3-F859-4232-9CC2-8A477FAD9B2A}" srcOrd="1" destOrd="0" parTransId="{8A5CC4FB-0578-49BE-BEB6-DED8DDDA14FD}" sibTransId="{D46D9A6B-F076-4F91-B098-79C89ACA3A1D}"/>
    <dgm:cxn modelId="{CC071B8D-83D4-40A6-9415-47467FDE9882}" srcId="{A16A2BC2-C6EC-472E-A8E3-A2B11B93EF31}" destId="{1D7D9CF9-F338-468D-B9DF-D619A527CC02}" srcOrd="3" destOrd="0" parTransId="{4D8CBA0D-33BD-45DF-8A46-58CBFFA68CF2}" sibTransId="{5644BB23-A75A-4BCE-9070-7E97169BCF89}"/>
    <dgm:cxn modelId="{EBDF9592-1632-4221-AAE0-65CC05CFEFA6}" type="presOf" srcId="{0417E2F2-861D-4D5B-A6DC-2BE93ADAA54B}" destId="{9E3BAF31-AC79-4E01-88F3-FB14C423BAB1}" srcOrd="1" destOrd="0" presId="urn:microsoft.com/office/officeart/2016/7/layout/RepeatingBendingProcessNew"/>
    <dgm:cxn modelId="{2FFFDD94-3893-4134-8BA1-C823C72359E7}" type="presOf" srcId="{1D7D9CF9-F338-468D-B9DF-D619A527CC02}" destId="{13E931E8-B5E2-4699-9F59-FE27561F9B69}" srcOrd="0" destOrd="0" presId="urn:microsoft.com/office/officeart/2016/7/layout/RepeatingBendingProcessNew"/>
    <dgm:cxn modelId="{2B6A2CAC-C599-425D-B1E3-32EF1ACC9FA1}" type="presOf" srcId="{5644BB23-A75A-4BCE-9070-7E97169BCF89}" destId="{A32B5AFC-E8DC-4D0E-BE89-6030724D0C2F}" srcOrd="0" destOrd="0" presId="urn:microsoft.com/office/officeart/2016/7/layout/RepeatingBendingProcessNew"/>
    <dgm:cxn modelId="{60A323B2-A939-40AD-BB71-982A012319B4}" type="presOf" srcId="{0417E2F2-861D-4D5B-A6DC-2BE93ADAA54B}" destId="{9D73B21D-726C-419D-B824-8D017C5E7016}" srcOrd="0" destOrd="0" presId="urn:microsoft.com/office/officeart/2016/7/layout/RepeatingBendingProcessNew"/>
    <dgm:cxn modelId="{D10D01BB-D023-40BD-88F2-093BCBC7449E}" type="presOf" srcId="{D46D9A6B-F076-4F91-B098-79C89ACA3A1D}" destId="{7B480F34-0FA7-4A01-B583-8F309E7680A2}" srcOrd="1" destOrd="0" presId="urn:microsoft.com/office/officeart/2016/7/layout/RepeatingBendingProcessNew"/>
    <dgm:cxn modelId="{D83EA6BF-DE62-4705-93FE-63F716AB5B55}" srcId="{A16A2BC2-C6EC-472E-A8E3-A2B11B93EF31}" destId="{2333A3FB-8FE8-4FA8-8FB0-12E38896174E}" srcOrd="7" destOrd="0" parTransId="{1BA8D8A1-0DB1-4AAA-998B-B35C74A95C39}" sibTransId="{4819F348-0A42-4016-946F-4DF4924DA44D}"/>
    <dgm:cxn modelId="{C7CA1CC2-28E9-4F50-B847-6C7DA48D64D0}" type="presOf" srcId="{D8A0D92A-A864-47FE-9339-532B12C7F6C8}" destId="{1CC82464-5415-4507-8611-3FDF8632FEF7}" srcOrd="1" destOrd="0" presId="urn:microsoft.com/office/officeart/2016/7/layout/RepeatingBendingProcessNew"/>
    <dgm:cxn modelId="{ECF28DC2-8285-488E-8525-1841F50BF638}" type="presOf" srcId="{2BF94AE0-EC67-4168-85D5-1E5835105403}" destId="{8179E803-3A82-4C53-86CC-71A572EE60FA}" srcOrd="0" destOrd="0" presId="urn:microsoft.com/office/officeart/2016/7/layout/RepeatingBendingProcessNew"/>
    <dgm:cxn modelId="{3EB043C7-EF96-41C7-ABAB-0CFA4D241CED}" srcId="{A16A2BC2-C6EC-472E-A8E3-A2B11B93EF31}" destId="{CD41DB35-DC7C-4F27-9A71-3B645E6AB1D1}" srcOrd="4" destOrd="0" parTransId="{615AEAC2-AC75-4CAD-BBA4-3F4A97B826AE}" sibTransId="{D9FF3129-3DBB-4B63-9A0B-1D7092844BD1}"/>
    <dgm:cxn modelId="{8C6FE9DD-E328-498D-8491-AE21643347F9}" type="presOf" srcId="{D46D9A6B-F076-4F91-B098-79C89ACA3A1D}" destId="{7CF20DAC-42A5-4926-894D-E2C13F02636C}" srcOrd="0" destOrd="0" presId="urn:microsoft.com/office/officeart/2016/7/layout/RepeatingBendingProcessNew"/>
    <dgm:cxn modelId="{8E1D9BE7-D941-4269-93F7-A047C4A3D1B1}" srcId="{A16A2BC2-C6EC-472E-A8E3-A2B11B93EF31}" destId="{F072546A-D06E-497A-A696-A22DF4375263}" srcOrd="6" destOrd="0" parTransId="{A7AC55BA-0BF1-4625-B4B1-96BA57776A90}" sibTransId="{2BF94AE0-EC67-4168-85D5-1E5835105403}"/>
    <dgm:cxn modelId="{4AA0D8E7-90A1-47E3-9E18-542A7EAE14EF}" type="presOf" srcId="{D9FF3129-3DBB-4B63-9A0B-1D7092844BD1}" destId="{ADBA9BDB-65A7-49C1-9DBD-2CA7657E82DF}" srcOrd="1" destOrd="0" presId="urn:microsoft.com/office/officeart/2016/7/layout/RepeatingBendingProcessNew"/>
    <dgm:cxn modelId="{1570B9F3-A14B-439D-BC39-F75FCD3A1FDD}" type="presOf" srcId="{5644BB23-A75A-4BCE-9070-7E97169BCF89}" destId="{30808712-2560-430C-B5DD-479C1FD2FD5D}" srcOrd="1" destOrd="0" presId="urn:microsoft.com/office/officeart/2016/7/layout/RepeatingBendingProcessNew"/>
    <dgm:cxn modelId="{CA8A37B1-99D9-4745-ADFB-01D5386090DB}" type="presParOf" srcId="{C58787FB-B931-4E44-9C3B-A7C63FADA458}" destId="{D266FDC4-32B0-4462-86E7-C0F2DCAB74F0}" srcOrd="0" destOrd="0" presId="urn:microsoft.com/office/officeart/2016/7/layout/RepeatingBendingProcessNew"/>
    <dgm:cxn modelId="{4EC86035-A450-482F-B80B-5F50F87B2A36}" type="presParOf" srcId="{C58787FB-B931-4E44-9C3B-A7C63FADA458}" destId="{11E2A01C-AFCA-4519-9997-0ECCDA9260CF}" srcOrd="1" destOrd="0" presId="urn:microsoft.com/office/officeart/2016/7/layout/RepeatingBendingProcessNew"/>
    <dgm:cxn modelId="{A36589C3-9171-4F20-BAC8-90EA97073053}" type="presParOf" srcId="{11E2A01C-AFCA-4519-9997-0ECCDA9260CF}" destId="{1CC82464-5415-4507-8611-3FDF8632FEF7}" srcOrd="0" destOrd="0" presId="urn:microsoft.com/office/officeart/2016/7/layout/RepeatingBendingProcessNew"/>
    <dgm:cxn modelId="{223B6542-CB43-4356-AC4E-E9B853ADB542}" type="presParOf" srcId="{C58787FB-B931-4E44-9C3B-A7C63FADA458}" destId="{D1FB80B5-BF9A-4C13-B3CC-EF165307300A}" srcOrd="2" destOrd="0" presId="urn:microsoft.com/office/officeart/2016/7/layout/RepeatingBendingProcessNew"/>
    <dgm:cxn modelId="{1BC22095-AC10-4F00-932D-AFBC28CB2039}" type="presParOf" srcId="{C58787FB-B931-4E44-9C3B-A7C63FADA458}" destId="{7CF20DAC-42A5-4926-894D-E2C13F02636C}" srcOrd="3" destOrd="0" presId="urn:microsoft.com/office/officeart/2016/7/layout/RepeatingBendingProcessNew"/>
    <dgm:cxn modelId="{DBC139A5-B050-4783-B8A8-370AF76CAB77}" type="presParOf" srcId="{7CF20DAC-42A5-4926-894D-E2C13F02636C}" destId="{7B480F34-0FA7-4A01-B583-8F309E7680A2}" srcOrd="0" destOrd="0" presId="urn:microsoft.com/office/officeart/2016/7/layout/RepeatingBendingProcessNew"/>
    <dgm:cxn modelId="{A7B700E7-2DD5-4B4C-A8AA-E226CE074893}" type="presParOf" srcId="{C58787FB-B931-4E44-9C3B-A7C63FADA458}" destId="{BBB7CB85-C367-488D-B976-178A11A6507A}" srcOrd="4" destOrd="0" presId="urn:microsoft.com/office/officeart/2016/7/layout/RepeatingBendingProcessNew"/>
    <dgm:cxn modelId="{1F700C98-3290-427B-A21F-B0CB501692DA}" type="presParOf" srcId="{C58787FB-B931-4E44-9C3B-A7C63FADA458}" destId="{6C2887CE-85A5-4C28-8B19-3D1311DD8B31}" srcOrd="5" destOrd="0" presId="urn:microsoft.com/office/officeart/2016/7/layout/RepeatingBendingProcessNew"/>
    <dgm:cxn modelId="{5A9D25B8-52BF-4F16-AA7E-481457A2213C}" type="presParOf" srcId="{6C2887CE-85A5-4C28-8B19-3D1311DD8B31}" destId="{F666889E-A59E-4E71-8D04-5143B1F16803}" srcOrd="0" destOrd="0" presId="urn:microsoft.com/office/officeart/2016/7/layout/RepeatingBendingProcessNew"/>
    <dgm:cxn modelId="{C382A596-A109-4325-901D-FD90C1346CEF}" type="presParOf" srcId="{C58787FB-B931-4E44-9C3B-A7C63FADA458}" destId="{13E931E8-B5E2-4699-9F59-FE27561F9B69}" srcOrd="6" destOrd="0" presId="urn:microsoft.com/office/officeart/2016/7/layout/RepeatingBendingProcessNew"/>
    <dgm:cxn modelId="{859539A7-B0DC-42F4-BE07-D0D63C7F4F44}" type="presParOf" srcId="{C58787FB-B931-4E44-9C3B-A7C63FADA458}" destId="{A32B5AFC-E8DC-4D0E-BE89-6030724D0C2F}" srcOrd="7" destOrd="0" presId="urn:microsoft.com/office/officeart/2016/7/layout/RepeatingBendingProcessNew"/>
    <dgm:cxn modelId="{DBFC4893-54F3-4C95-928C-1A56982429E6}" type="presParOf" srcId="{A32B5AFC-E8DC-4D0E-BE89-6030724D0C2F}" destId="{30808712-2560-430C-B5DD-479C1FD2FD5D}" srcOrd="0" destOrd="0" presId="urn:microsoft.com/office/officeart/2016/7/layout/RepeatingBendingProcessNew"/>
    <dgm:cxn modelId="{B3A9F2CE-6192-4338-8DA5-BDD34F33BD2D}" type="presParOf" srcId="{C58787FB-B931-4E44-9C3B-A7C63FADA458}" destId="{7C6460DE-02EA-4738-B7BE-4A5F9816BD75}" srcOrd="8" destOrd="0" presId="urn:microsoft.com/office/officeart/2016/7/layout/RepeatingBendingProcessNew"/>
    <dgm:cxn modelId="{0F2EEB31-C3AD-4A78-9D1E-82FDB0484259}" type="presParOf" srcId="{C58787FB-B931-4E44-9C3B-A7C63FADA458}" destId="{281D1F4C-B47C-4ACD-853E-146C408B5214}" srcOrd="9" destOrd="0" presId="urn:microsoft.com/office/officeart/2016/7/layout/RepeatingBendingProcessNew"/>
    <dgm:cxn modelId="{FDC31EDC-DEAF-4EB1-BF26-9E4926FA7C22}" type="presParOf" srcId="{281D1F4C-B47C-4ACD-853E-146C408B5214}" destId="{ADBA9BDB-65A7-49C1-9DBD-2CA7657E82DF}" srcOrd="0" destOrd="0" presId="urn:microsoft.com/office/officeart/2016/7/layout/RepeatingBendingProcessNew"/>
    <dgm:cxn modelId="{FAC1F698-7762-4BC1-8C77-E324E6166711}" type="presParOf" srcId="{C58787FB-B931-4E44-9C3B-A7C63FADA458}" destId="{BFFCE8AB-E3D1-4649-8080-5A5367DA4C1D}" srcOrd="10" destOrd="0" presId="urn:microsoft.com/office/officeart/2016/7/layout/RepeatingBendingProcessNew"/>
    <dgm:cxn modelId="{73C361C7-99F3-41D0-8584-BCB3DFD2F81D}" type="presParOf" srcId="{C58787FB-B931-4E44-9C3B-A7C63FADA458}" destId="{9D73B21D-726C-419D-B824-8D017C5E7016}" srcOrd="11" destOrd="0" presId="urn:microsoft.com/office/officeart/2016/7/layout/RepeatingBendingProcessNew"/>
    <dgm:cxn modelId="{4F80C2A2-67DE-4049-A473-212C45D2E2B4}" type="presParOf" srcId="{9D73B21D-726C-419D-B824-8D017C5E7016}" destId="{9E3BAF31-AC79-4E01-88F3-FB14C423BAB1}" srcOrd="0" destOrd="0" presId="urn:microsoft.com/office/officeart/2016/7/layout/RepeatingBendingProcessNew"/>
    <dgm:cxn modelId="{DA2A2EC4-666D-4DB9-AB56-150BB30348BB}" type="presParOf" srcId="{C58787FB-B931-4E44-9C3B-A7C63FADA458}" destId="{4CE66BB8-B557-4EBD-8953-75E579E0649D}" srcOrd="12" destOrd="0" presId="urn:microsoft.com/office/officeart/2016/7/layout/RepeatingBendingProcessNew"/>
    <dgm:cxn modelId="{9ED40966-36B8-4781-B928-0DD7A2872258}" type="presParOf" srcId="{C58787FB-B931-4E44-9C3B-A7C63FADA458}" destId="{8179E803-3A82-4C53-86CC-71A572EE60FA}" srcOrd="13" destOrd="0" presId="urn:microsoft.com/office/officeart/2016/7/layout/RepeatingBendingProcessNew"/>
    <dgm:cxn modelId="{C7097490-EDCA-4EEE-B295-0C09ABDC8B8D}" type="presParOf" srcId="{8179E803-3A82-4C53-86CC-71A572EE60FA}" destId="{3141452D-23FC-43D3-A98F-0E05BA9CCBCC}" srcOrd="0" destOrd="0" presId="urn:microsoft.com/office/officeart/2016/7/layout/RepeatingBendingProcessNew"/>
    <dgm:cxn modelId="{BE7BEAD3-0117-4514-8828-0645A1ED04FE}" type="presParOf" srcId="{C58787FB-B931-4E44-9C3B-A7C63FADA458}" destId="{5259E389-478B-4A5D-9C7C-76279EBFC9B0}"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1B5CC00-8597-40F3-901A-6C0BA5420C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331618-D504-4F8B-83C3-DCBEA8DF89BA}">
      <dgm:prSet/>
      <dgm:spPr/>
      <dgm:t>
        <a:bodyPr/>
        <a:lstStyle/>
        <a:p>
          <a:pPr>
            <a:lnSpc>
              <a:spcPct val="100000"/>
            </a:lnSpc>
          </a:pPr>
          <a:r>
            <a:rPr lang="en-US" dirty="0"/>
            <a:t>Term-Based Method: analyze the documents based on terms, each term has a weight, the challenge is having multiple meanings for the same word or same meaning for multiple words</a:t>
          </a:r>
        </a:p>
      </dgm:t>
    </dgm:pt>
    <dgm:pt modelId="{E1535175-B006-4027-BC84-794C63206565}" type="parTrans" cxnId="{DD2795E3-731A-4311-8853-F536F1EA8F7B}">
      <dgm:prSet/>
      <dgm:spPr/>
      <dgm:t>
        <a:bodyPr/>
        <a:lstStyle/>
        <a:p>
          <a:endParaRPr lang="en-US"/>
        </a:p>
      </dgm:t>
    </dgm:pt>
    <dgm:pt modelId="{49158DC1-9B3A-4CF8-859B-B04D722B4ADC}" type="sibTrans" cxnId="{DD2795E3-731A-4311-8853-F536F1EA8F7B}">
      <dgm:prSet/>
      <dgm:spPr/>
      <dgm:t>
        <a:bodyPr/>
        <a:lstStyle/>
        <a:p>
          <a:endParaRPr lang="en-US"/>
        </a:p>
      </dgm:t>
    </dgm:pt>
    <dgm:pt modelId="{A5D4DC74-EA24-4C24-9077-E0A27B14D21D}">
      <dgm:prSet/>
      <dgm:spPr/>
      <dgm:t>
        <a:bodyPr/>
        <a:lstStyle/>
        <a:p>
          <a:pPr>
            <a:lnSpc>
              <a:spcPct val="100000"/>
            </a:lnSpc>
          </a:pPr>
          <a:r>
            <a:rPr lang="en-US" dirty="0"/>
            <a:t>Phrase based method: analyze the documents based on phrases(collection of terms) as they provide more information, however it could be challenging especially in redundant phrases (very, very good)</a:t>
          </a:r>
        </a:p>
      </dgm:t>
    </dgm:pt>
    <dgm:pt modelId="{49414C3B-A326-4E42-A342-EBC795DEF15E}" type="parTrans" cxnId="{1E1DEE7B-16F8-440C-B1E9-CA18F5EFD31E}">
      <dgm:prSet/>
      <dgm:spPr/>
      <dgm:t>
        <a:bodyPr/>
        <a:lstStyle/>
        <a:p>
          <a:endParaRPr lang="en-US"/>
        </a:p>
      </dgm:t>
    </dgm:pt>
    <dgm:pt modelId="{7EFCC7C8-C90E-465E-BEB0-4C2EA5BBD042}" type="sibTrans" cxnId="{1E1DEE7B-16F8-440C-B1E9-CA18F5EFD31E}">
      <dgm:prSet/>
      <dgm:spPr/>
      <dgm:t>
        <a:bodyPr/>
        <a:lstStyle/>
        <a:p>
          <a:endParaRPr lang="en-US"/>
        </a:p>
      </dgm:t>
    </dgm:pt>
    <dgm:pt modelId="{3C617568-D579-4600-9BD3-F665B4CD9BB9}">
      <dgm:prSet/>
      <dgm:spPr/>
      <dgm:t>
        <a:bodyPr/>
        <a:lstStyle/>
        <a:p>
          <a:pPr>
            <a:lnSpc>
              <a:spcPct val="100000"/>
            </a:lnSpc>
          </a:pPr>
          <a:r>
            <a:rPr lang="en-US" dirty="0"/>
            <a:t>Concept based method: this method focus on the defying the overall theme of a document instead of focusing on individual terms. (medical, sports, educational)</a:t>
          </a:r>
        </a:p>
      </dgm:t>
    </dgm:pt>
    <dgm:pt modelId="{D47AA3BB-1A88-4387-8A7F-C07775E73706}" type="parTrans" cxnId="{03EBA29C-B1B4-4674-8E17-D12E6145A247}">
      <dgm:prSet/>
      <dgm:spPr/>
      <dgm:t>
        <a:bodyPr/>
        <a:lstStyle/>
        <a:p>
          <a:endParaRPr lang="en-US"/>
        </a:p>
      </dgm:t>
    </dgm:pt>
    <dgm:pt modelId="{400E0668-5489-4040-A827-215910A4CFA8}" type="sibTrans" cxnId="{03EBA29C-B1B4-4674-8E17-D12E6145A247}">
      <dgm:prSet/>
      <dgm:spPr/>
      <dgm:t>
        <a:bodyPr/>
        <a:lstStyle/>
        <a:p>
          <a:endParaRPr lang="en-US"/>
        </a:p>
      </dgm:t>
    </dgm:pt>
    <dgm:pt modelId="{689D48FA-981C-4D1F-84BE-D415DE243AD8}">
      <dgm:prSet/>
      <dgm:spPr/>
      <dgm:t>
        <a:bodyPr/>
        <a:lstStyle/>
        <a:p>
          <a:pPr>
            <a:lnSpc>
              <a:spcPct val="100000"/>
            </a:lnSpc>
          </a:pPr>
          <a:r>
            <a:rPr lang="en-US" dirty="0"/>
            <a:t>Pattern taxonomy method: analyze the documents based on certain patterns forming a tree structure. These patterns help in improving accuracy by being specific. (customer feedback – sentiments)</a:t>
          </a:r>
        </a:p>
      </dgm:t>
    </dgm:pt>
    <dgm:pt modelId="{A6100F90-139D-4C2B-9DDE-D1B0A87E63C4}" type="parTrans" cxnId="{C5168DA4-5DFF-4BF1-BCFC-8CE015803E12}">
      <dgm:prSet/>
      <dgm:spPr/>
      <dgm:t>
        <a:bodyPr/>
        <a:lstStyle/>
        <a:p>
          <a:endParaRPr lang="en-US"/>
        </a:p>
      </dgm:t>
    </dgm:pt>
    <dgm:pt modelId="{A3B415A8-7777-4532-9E08-849A9CE33B11}" type="sibTrans" cxnId="{C5168DA4-5DFF-4BF1-BCFC-8CE015803E12}">
      <dgm:prSet/>
      <dgm:spPr/>
      <dgm:t>
        <a:bodyPr/>
        <a:lstStyle/>
        <a:p>
          <a:endParaRPr lang="en-US"/>
        </a:p>
      </dgm:t>
    </dgm:pt>
    <dgm:pt modelId="{43E9713B-75DB-43ED-8548-35B6F8E01D76}" type="pres">
      <dgm:prSet presAssocID="{E1B5CC00-8597-40F3-901A-6C0BA5420C1B}" presName="root" presStyleCnt="0">
        <dgm:presLayoutVars>
          <dgm:dir/>
          <dgm:resizeHandles val="exact"/>
        </dgm:presLayoutVars>
      </dgm:prSet>
      <dgm:spPr/>
    </dgm:pt>
    <dgm:pt modelId="{2867BE25-C358-4BF7-A841-F0A31FF80C87}" type="pres">
      <dgm:prSet presAssocID="{1A331618-D504-4F8B-83C3-DCBEA8DF89BA}" presName="compNode" presStyleCnt="0"/>
      <dgm:spPr/>
    </dgm:pt>
    <dgm:pt modelId="{02BB9A2A-538A-4039-B5A5-02F5BC20A76B}" type="pres">
      <dgm:prSet presAssocID="{1A331618-D504-4F8B-83C3-DCBEA8DF89BA}" presName="bgRect" presStyleLbl="bgShp" presStyleIdx="0" presStyleCnt="4"/>
      <dgm:spPr/>
    </dgm:pt>
    <dgm:pt modelId="{AA8B8E90-F159-4E0F-8CA1-6D6A1AD034E3}" type="pres">
      <dgm:prSet presAssocID="{1A331618-D504-4F8B-83C3-DCBEA8DF89BA}" presName="iconRect" presStyleLbl="node1" presStyleIdx="0" presStyleCnt="4" custLinFactX="300000" custLinFactY="200000" custLinFactNeighborX="357025" custLinFactNeighborY="2831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3CF6E7EA-B8A3-49A5-BCD1-86F051AB3715}" type="pres">
      <dgm:prSet presAssocID="{1A331618-D504-4F8B-83C3-DCBEA8DF89BA}" presName="spaceRect" presStyleCnt="0"/>
      <dgm:spPr/>
    </dgm:pt>
    <dgm:pt modelId="{CD02D4A6-79ED-4A7A-AB70-7C709985903E}" type="pres">
      <dgm:prSet presAssocID="{1A331618-D504-4F8B-83C3-DCBEA8DF89BA}" presName="parTx" presStyleLbl="revTx" presStyleIdx="0" presStyleCnt="4">
        <dgm:presLayoutVars>
          <dgm:chMax val="0"/>
          <dgm:chPref val="0"/>
        </dgm:presLayoutVars>
      </dgm:prSet>
      <dgm:spPr/>
    </dgm:pt>
    <dgm:pt modelId="{7B978B29-EBD2-4BA9-94AE-E5D2CB4899E4}" type="pres">
      <dgm:prSet presAssocID="{49158DC1-9B3A-4CF8-859B-B04D722B4ADC}" presName="sibTrans" presStyleCnt="0"/>
      <dgm:spPr/>
    </dgm:pt>
    <dgm:pt modelId="{F983A9A7-550F-4DF5-933E-3C4888D0CA48}" type="pres">
      <dgm:prSet presAssocID="{A5D4DC74-EA24-4C24-9077-E0A27B14D21D}" presName="compNode" presStyleCnt="0"/>
      <dgm:spPr/>
    </dgm:pt>
    <dgm:pt modelId="{22E96623-61D9-4A0F-BCB9-168C64E78218}" type="pres">
      <dgm:prSet presAssocID="{A5D4DC74-EA24-4C24-9077-E0A27B14D21D}" presName="bgRect" presStyleLbl="bgShp" presStyleIdx="1" presStyleCnt="4" custLinFactNeighborX="-1280" custLinFactNeighborY="1859"/>
      <dgm:spPr/>
    </dgm:pt>
    <dgm:pt modelId="{8632019D-B036-4257-8CD5-BE2199B1A440}" type="pres">
      <dgm:prSet presAssocID="{A5D4DC74-EA24-4C24-9077-E0A27B14D2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ost with solid fill"/>
        </a:ext>
      </dgm:extLst>
    </dgm:pt>
    <dgm:pt modelId="{8E2EFC07-D10F-4C8F-B11E-A5CD6B721DBD}" type="pres">
      <dgm:prSet presAssocID="{A5D4DC74-EA24-4C24-9077-E0A27B14D21D}" presName="spaceRect" presStyleCnt="0"/>
      <dgm:spPr/>
    </dgm:pt>
    <dgm:pt modelId="{52CAE683-6529-4416-95D2-C9C2B5C53A8E}" type="pres">
      <dgm:prSet presAssocID="{A5D4DC74-EA24-4C24-9077-E0A27B14D21D}" presName="parTx" presStyleLbl="revTx" presStyleIdx="1" presStyleCnt="4">
        <dgm:presLayoutVars>
          <dgm:chMax val="0"/>
          <dgm:chPref val="0"/>
        </dgm:presLayoutVars>
      </dgm:prSet>
      <dgm:spPr/>
    </dgm:pt>
    <dgm:pt modelId="{A5C46F77-D274-4C7D-8E25-03966B2027D7}" type="pres">
      <dgm:prSet presAssocID="{7EFCC7C8-C90E-465E-BEB0-4C2EA5BBD042}" presName="sibTrans" presStyleCnt="0"/>
      <dgm:spPr/>
    </dgm:pt>
    <dgm:pt modelId="{29D3C411-1F51-4DB3-8B9F-83A93372F20B}" type="pres">
      <dgm:prSet presAssocID="{3C617568-D579-4600-9BD3-F665B4CD9BB9}" presName="compNode" presStyleCnt="0"/>
      <dgm:spPr/>
    </dgm:pt>
    <dgm:pt modelId="{FB4BA7F0-2131-42BC-BE63-2D6B4B77046E}" type="pres">
      <dgm:prSet presAssocID="{3C617568-D579-4600-9BD3-F665B4CD9BB9}" presName="bgRect" presStyleLbl="bgShp" presStyleIdx="2" presStyleCnt="4"/>
      <dgm:spPr/>
    </dgm:pt>
    <dgm:pt modelId="{C4B654D5-6EF7-4D07-B9C8-9E8D6FB08DD2}" type="pres">
      <dgm:prSet presAssocID="{3C617568-D579-4600-9BD3-F665B4CD9BB9}" presName="iconRect" presStyleLbl="node1" presStyleIdx="2" presStyleCnt="4" custLinFactY="-200000" custLinFactNeighborX="-7002" custLinFactNeighborY="-25396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ale"/>
        </a:ext>
      </dgm:extLst>
    </dgm:pt>
    <dgm:pt modelId="{5814937A-5624-4C6F-9F82-266EBEA3C320}" type="pres">
      <dgm:prSet presAssocID="{3C617568-D579-4600-9BD3-F665B4CD9BB9}" presName="spaceRect" presStyleCnt="0"/>
      <dgm:spPr/>
    </dgm:pt>
    <dgm:pt modelId="{37C0DDF6-BEF6-4406-BAD7-7A7EDC7E3DFB}" type="pres">
      <dgm:prSet presAssocID="{3C617568-D579-4600-9BD3-F665B4CD9BB9}" presName="parTx" presStyleLbl="revTx" presStyleIdx="2" presStyleCnt="4">
        <dgm:presLayoutVars>
          <dgm:chMax val="0"/>
          <dgm:chPref val="0"/>
        </dgm:presLayoutVars>
      </dgm:prSet>
      <dgm:spPr/>
    </dgm:pt>
    <dgm:pt modelId="{9802ECB3-2D90-4179-970D-0E4A97A45135}" type="pres">
      <dgm:prSet presAssocID="{400E0668-5489-4040-A827-215910A4CFA8}" presName="sibTrans" presStyleCnt="0"/>
      <dgm:spPr/>
    </dgm:pt>
    <dgm:pt modelId="{CFB711B6-731E-4474-9303-791B4031B196}" type="pres">
      <dgm:prSet presAssocID="{689D48FA-981C-4D1F-84BE-D415DE243AD8}" presName="compNode" presStyleCnt="0"/>
      <dgm:spPr/>
    </dgm:pt>
    <dgm:pt modelId="{FB014EE7-61AA-4A72-9359-607278B4CDC7}" type="pres">
      <dgm:prSet presAssocID="{689D48FA-981C-4D1F-84BE-D415DE243AD8}" presName="bgRect" presStyleLbl="bgShp" presStyleIdx="3" presStyleCnt="4"/>
      <dgm:spPr/>
    </dgm:pt>
    <dgm:pt modelId="{B946A28C-D89E-4174-8EFE-99C88FBD9129}" type="pres">
      <dgm:prSet presAssocID="{689D48FA-981C-4D1F-84BE-D415DE243AD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ngry face with solid fill with solid fill"/>
        </a:ext>
      </dgm:extLst>
    </dgm:pt>
    <dgm:pt modelId="{950BE14A-65AD-49C4-A3CC-2805591798D5}" type="pres">
      <dgm:prSet presAssocID="{689D48FA-981C-4D1F-84BE-D415DE243AD8}" presName="spaceRect" presStyleCnt="0"/>
      <dgm:spPr/>
    </dgm:pt>
    <dgm:pt modelId="{402F3104-9E58-4F70-B30E-2911DEDE672E}" type="pres">
      <dgm:prSet presAssocID="{689D48FA-981C-4D1F-84BE-D415DE243AD8}" presName="parTx" presStyleLbl="revTx" presStyleIdx="3" presStyleCnt="4">
        <dgm:presLayoutVars>
          <dgm:chMax val="0"/>
          <dgm:chPref val="0"/>
        </dgm:presLayoutVars>
      </dgm:prSet>
      <dgm:spPr/>
    </dgm:pt>
  </dgm:ptLst>
  <dgm:cxnLst>
    <dgm:cxn modelId="{5A42CE10-754F-4A71-BEAD-D9AEBEC8E3B0}" type="presOf" srcId="{3C617568-D579-4600-9BD3-F665B4CD9BB9}" destId="{37C0DDF6-BEF6-4406-BAD7-7A7EDC7E3DFB}" srcOrd="0" destOrd="0" presId="urn:microsoft.com/office/officeart/2018/2/layout/IconVerticalSolidList"/>
    <dgm:cxn modelId="{728E8414-18AB-450F-A8E4-980790C21395}" type="presOf" srcId="{E1B5CC00-8597-40F3-901A-6C0BA5420C1B}" destId="{43E9713B-75DB-43ED-8548-35B6F8E01D76}" srcOrd="0" destOrd="0" presId="urn:microsoft.com/office/officeart/2018/2/layout/IconVerticalSolidList"/>
    <dgm:cxn modelId="{F6E0842E-EEB1-4145-A5A5-3285C7B88B5B}" type="presOf" srcId="{1A331618-D504-4F8B-83C3-DCBEA8DF89BA}" destId="{CD02D4A6-79ED-4A7A-AB70-7C709985903E}" srcOrd="0" destOrd="0" presId="urn:microsoft.com/office/officeart/2018/2/layout/IconVerticalSolidList"/>
    <dgm:cxn modelId="{DC977133-E276-4B29-BD3A-4DB05D14281D}" type="presOf" srcId="{A5D4DC74-EA24-4C24-9077-E0A27B14D21D}" destId="{52CAE683-6529-4416-95D2-C9C2B5C53A8E}" srcOrd="0" destOrd="0" presId="urn:microsoft.com/office/officeart/2018/2/layout/IconVerticalSolidList"/>
    <dgm:cxn modelId="{225C3570-697C-4FC9-9D8F-DD848E179C36}" type="presOf" srcId="{689D48FA-981C-4D1F-84BE-D415DE243AD8}" destId="{402F3104-9E58-4F70-B30E-2911DEDE672E}" srcOrd="0" destOrd="0" presId="urn:microsoft.com/office/officeart/2018/2/layout/IconVerticalSolidList"/>
    <dgm:cxn modelId="{1E1DEE7B-16F8-440C-B1E9-CA18F5EFD31E}" srcId="{E1B5CC00-8597-40F3-901A-6C0BA5420C1B}" destId="{A5D4DC74-EA24-4C24-9077-E0A27B14D21D}" srcOrd="1" destOrd="0" parTransId="{49414C3B-A326-4E42-A342-EBC795DEF15E}" sibTransId="{7EFCC7C8-C90E-465E-BEB0-4C2EA5BBD042}"/>
    <dgm:cxn modelId="{03EBA29C-B1B4-4674-8E17-D12E6145A247}" srcId="{E1B5CC00-8597-40F3-901A-6C0BA5420C1B}" destId="{3C617568-D579-4600-9BD3-F665B4CD9BB9}" srcOrd="2" destOrd="0" parTransId="{D47AA3BB-1A88-4387-8A7F-C07775E73706}" sibTransId="{400E0668-5489-4040-A827-215910A4CFA8}"/>
    <dgm:cxn modelId="{C5168DA4-5DFF-4BF1-BCFC-8CE015803E12}" srcId="{E1B5CC00-8597-40F3-901A-6C0BA5420C1B}" destId="{689D48FA-981C-4D1F-84BE-D415DE243AD8}" srcOrd="3" destOrd="0" parTransId="{A6100F90-139D-4C2B-9DDE-D1B0A87E63C4}" sibTransId="{A3B415A8-7777-4532-9E08-849A9CE33B11}"/>
    <dgm:cxn modelId="{DD2795E3-731A-4311-8853-F536F1EA8F7B}" srcId="{E1B5CC00-8597-40F3-901A-6C0BA5420C1B}" destId="{1A331618-D504-4F8B-83C3-DCBEA8DF89BA}" srcOrd="0" destOrd="0" parTransId="{E1535175-B006-4027-BC84-794C63206565}" sibTransId="{49158DC1-9B3A-4CF8-859B-B04D722B4ADC}"/>
    <dgm:cxn modelId="{68B34C79-FE6C-4C52-8DE2-24584325A694}" type="presParOf" srcId="{43E9713B-75DB-43ED-8548-35B6F8E01D76}" destId="{2867BE25-C358-4BF7-A841-F0A31FF80C87}" srcOrd="0" destOrd="0" presId="urn:microsoft.com/office/officeart/2018/2/layout/IconVerticalSolidList"/>
    <dgm:cxn modelId="{FFEA54D9-AFCA-4A36-B94C-01711298A426}" type="presParOf" srcId="{2867BE25-C358-4BF7-A841-F0A31FF80C87}" destId="{02BB9A2A-538A-4039-B5A5-02F5BC20A76B}" srcOrd="0" destOrd="0" presId="urn:microsoft.com/office/officeart/2018/2/layout/IconVerticalSolidList"/>
    <dgm:cxn modelId="{6C6EA364-6A3F-4C4C-ABE2-D6E4F3440670}" type="presParOf" srcId="{2867BE25-C358-4BF7-A841-F0A31FF80C87}" destId="{AA8B8E90-F159-4E0F-8CA1-6D6A1AD034E3}" srcOrd="1" destOrd="0" presId="urn:microsoft.com/office/officeart/2018/2/layout/IconVerticalSolidList"/>
    <dgm:cxn modelId="{BE5D8BE4-577F-4F79-B214-43EFB005FCAC}" type="presParOf" srcId="{2867BE25-C358-4BF7-A841-F0A31FF80C87}" destId="{3CF6E7EA-B8A3-49A5-BCD1-86F051AB3715}" srcOrd="2" destOrd="0" presId="urn:microsoft.com/office/officeart/2018/2/layout/IconVerticalSolidList"/>
    <dgm:cxn modelId="{579EB89A-F5D9-4AC4-8989-BBD20A4D65EC}" type="presParOf" srcId="{2867BE25-C358-4BF7-A841-F0A31FF80C87}" destId="{CD02D4A6-79ED-4A7A-AB70-7C709985903E}" srcOrd="3" destOrd="0" presId="urn:microsoft.com/office/officeart/2018/2/layout/IconVerticalSolidList"/>
    <dgm:cxn modelId="{8C5BC3A4-9CFA-4C7C-BAFE-20F31135DC32}" type="presParOf" srcId="{43E9713B-75DB-43ED-8548-35B6F8E01D76}" destId="{7B978B29-EBD2-4BA9-94AE-E5D2CB4899E4}" srcOrd="1" destOrd="0" presId="urn:microsoft.com/office/officeart/2018/2/layout/IconVerticalSolidList"/>
    <dgm:cxn modelId="{6392D269-08C7-4AD0-9CD8-5E021BED810B}" type="presParOf" srcId="{43E9713B-75DB-43ED-8548-35B6F8E01D76}" destId="{F983A9A7-550F-4DF5-933E-3C4888D0CA48}" srcOrd="2" destOrd="0" presId="urn:microsoft.com/office/officeart/2018/2/layout/IconVerticalSolidList"/>
    <dgm:cxn modelId="{609D5705-5323-4727-BECF-B044B6F8CF85}" type="presParOf" srcId="{F983A9A7-550F-4DF5-933E-3C4888D0CA48}" destId="{22E96623-61D9-4A0F-BCB9-168C64E78218}" srcOrd="0" destOrd="0" presId="urn:microsoft.com/office/officeart/2018/2/layout/IconVerticalSolidList"/>
    <dgm:cxn modelId="{5BC855A6-B063-4E08-A872-49509A3CF5CA}" type="presParOf" srcId="{F983A9A7-550F-4DF5-933E-3C4888D0CA48}" destId="{8632019D-B036-4257-8CD5-BE2199B1A440}" srcOrd="1" destOrd="0" presId="urn:microsoft.com/office/officeart/2018/2/layout/IconVerticalSolidList"/>
    <dgm:cxn modelId="{1F857FDD-031B-486D-80D5-CAD36E633757}" type="presParOf" srcId="{F983A9A7-550F-4DF5-933E-3C4888D0CA48}" destId="{8E2EFC07-D10F-4C8F-B11E-A5CD6B721DBD}" srcOrd="2" destOrd="0" presId="urn:microsoft.com/office/officeart/2018/2/layout/IconVerticalSolidList"/>
    <dgm:cxn modelId="{4455614D-9460-4DAC-B9E7-BD533919B1BF}" type="presParOf" srcId="{F983A9A7-550F-4DF5-933E-3C4888D0CA48}" destId="{52CAE683-6529-4416-95D2-C9C2B5C53A8E}" srcOrd="3" destOrd="0" presId="urn:microsoft.com/office/officeart/2018/2/layout/IconVerticalSolidList"/>
    <dgm:cxn modelId="{D7D85871-B164-4FB1-BFCC-9CB54A75BE90}" type="presParOf" srcId="{43E9713B-75DB-43ED-8548-35B6F8E01D76}" destId="{A5C46F77-D274-4C7D-8E25-03966B2027D7}" srcOrd="3" destOrd="0" presId="urn:microsoft.com/office/officeart/2018/2/layout/IconVerticalSolidList"/>
    <dgm:cxn modelId="{ABB15549-7EF9-4E4D-98A7-F74BA23B0A9B}" type="presParOf" srcId="{43E9713B-75DB-43ED-8548-35B6F8E01D76}" destId="{29D3C411-1F51-4DB3-8B9F-83A93372F20B}" srcOrd="4" destOrd="0" presId="urn:microsoft.com/office/officeart/2018/2/layout/IconVerticalSolidList"/>
    <dgm:cxn modelId="{C1A234C7-1FCF-4C85-81E7-657AB9B50389}" type="presParOf" srcId="{29D3C411-1F51-4DB3-8B9F-83A93372F20B}" destId="{FB4BA7F0-2131-42BC-BE63-2D6B4B77046E}" srcOrd="0" destOrd="0" presId="urn:microsoft.com/office/officeart/2018/2/layout/IconVerticalSolidList"/>
    <dgm:cxn modelId="{7C13CD42-5D5D-4DCC-AFD5-B44B35DEBD4F}" type="presParOf" srcId="{29D3C411-1F51-4DB3-8B9F-83A93372F20B}" destId="{C4B654D5-6EF7-4D07-B9C8-9E8D6FB08DD2}" srcOrd="1" destOrd="0" presId="urn:microsoft.com/office/officeart/2018/2/layout/IconVerticalSolidList"/>
    <dgm:cxn modelId="{89EDA73D-9283-4923-B8C0-ACA3BE3852DF}" type="presParOf" srcId="{29D3C411-1F51-4DB3-8B9F-83A93372F20B}" destId="{5814937A-5624-4C6F-9F82-266EBEA3C320}" srcOrd="2" destOrd="0" presId="urn:microsoft.com/office/officeart/2018/2/layout/IconVerticalSolidList"/>
    <dgm:cxn modelId="{53FA5EF8-3100-4A23-BE4F-D89599D86C75}" type="presParOf" srcId="{29D3C411-1F51-4DB3-8B9F-83A93372F20B}" destId="{37C0DDF6-BEF6-4406-BAD7-7A7EDC7E3DFB}" srcOrd="3" destOrd="0" presId="urn:microsoft.com/office/officeart/2018/2/layout/IconVerticalSolidList"/>
    <dgm:cxn modelId="{1C69DBB1-D526-457C-8F2D-9508E73CCF00}" type="presParOf" srcId="{43E9713B-75DB-43ED-8548-35B6F8E01D76}" destId="{9802ECB3-2D90-4179-970D-0E4A97A45135}" srcOrd="5" destOrd="0" presId="urn:microsoft.com/office/officeart/2018/2/layout/IconVerticalSolidList"/>
    <dgm:cxn modelId="{5E9C326F-8DC9-4669-9157-0F7E856B3780}" type="presParOf" srcId="{43E9713B-75DB-43ED-8548-35B6F8E01D76}" destId="{CFB711B6-731E-4474-9303-791B4031B196}" srcOrd="6" destOrd="0" presId="urn:microsoft.com/office/officeart/2018/2/layout/IconVerticalSolidList"/>
    <dgm:cxn modelId="{110FB2E5-4DD9-46B5-A70D-A6EB082D9C08}" type="presParOf" srcId="{CFB711B6-731E-4474-9303-791B4031B196}" destId="{FB014EE7-61AA-4A72-9359-607278B4CDC7}" srcOrd="0" destOrd="0" presId="urn:microsoft.com/office/officeart/2018/2/layout/IconVerticalSolidList"/>
    <dgm:cxn modelId="{3F25CC05-F0FD-46E3-A110-274366CD2690}" type="presParOf" srcId="{CFB711B6-731E-4474-9303-791B4031B196}" destId="{B946A28C-D89E-4174-8EFE-99C88FBD9129}" srcOrd="1" destOrd="0" presId="urn:microsoft.com/office/officeart/2018/2/layout/IconVerticalSolidList"/>
    <dgm:cxn modelId="{6F15822B-DAE4-4081-B164-D2142D331E44}" type="presParOf" srcId="{CFB711B6-731E-4474-9303-791B4031B196}" destId="{950BE14A-65AD-49C4-A3CC-2805591798D5}" srcOrd="2" destOrd="0" presId="urn:microsoft.com/office/officeart/2018/2/layout/IconVerticalSolidList"/>
    <dgm:cxn modelId="{4839FBD3-8A27-4DF3-842C-039DC9CFDEB7}" type="presParOf" srcId="{CFB711B6-731E-4474-9303-791B4031B196}" destId="{402F3104-9E58-4F70-B30E-2911DEDE67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1B5CC00-8597-40F3-901A-6C0BA5420C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331618-D504-4F8B-83C3-DCBEA8DF89BA}">
      <dgm:prSet/>
      <dgm:spPr/>
      <dgm:t>
        <a:bodyPr/>
        <a:lstStyle/>
        <a:p>
          <a:pPr>
            <a:lnSpc>
              <a:spcPct val="100000"/>
            </a:lnSpc>
          </a:pPr>
          <a:r>
            <a:rPr lang="en-US" dirty="0"/>
            <a:t>Information extraction: extracting specific information(such as names, organizations, and locations) as structured format from unstructured or semi structured texts.</a:t>
          </a:r>
        </a:p>
      </dgm:t>
    </dgm:pt>
    <dgm:pt modelId="{E1535175-B006-4027-BC84-794C63206565}" type="parTrans" cxnId="{DD2795E3-731A-4311-8853-F536F1EA8F7B}">
      <dgm:prSet/>
      <dgm:spPr/>
      <dgm:t>
        <a:bodyPr/>
        <a:lstStyle/>
        <a:p>
          <a:endParaRPr lang="en-US"/>
        </a:p>
      </dgm:t>
    </dgm:pt>
    <dgm:pt modelId="{49158DC1-9B3A-4CF8-859B-B04D722B4ADC}" type="sibTrans" cxnId="{DD2795E3-731A-4311-8853-F536F1EA8F7B}">
      <dgm:prSet/>
      <dgm:spPr/>
      <dgm:t>
        <a:bodyPr/>
        <a:lstStyle/>
        <a:p>
          <a:endParaRPr lang="en-US"/>
        </a:p>
      </dgm:t>
    </dgm:pt>
    <dgm:pt modelId="{A5D4DC74-EA24-4C24-9077-E0A27B14D21D}">
      <dgm:prSet/>
      <dgm:spPr/>
      <dgm:t>
        <a:bodyPr/>
        <a:lstStyle/>
        <a:p>
          <a:pPr>
            <a:lnSpc>
              <a:spcPct val="100000"/>
            </a:lnSpc>
          </a:pPr>
          <a:r>
            <a:rPr lang="en-US" dirty="0"/>
            <a:t>Information retrieval: finding relevant information from multiple sources, in an unstructured format.</a:t>
          </a:r>
        </a:p>
      </dgm:t>
    </dgm:pt>
    <dgm:pt modelId="{49414C3B-A326-4E42-A342-EBC795DEF15E}" type="parTrans" cxnId="{1E1DEE7B-16F8-440C-B1E9-CA18F5EFD31E}">
      <dgm:prSet/>
      <dgm:spPr/>
      <dgm:t>
        <a:bodyPr/>
        <a:lstStyle/>
        <a:p>
          <a:endParaRPr lang="en-US"/>
        </a:p>
      </dgm:t>
    </dgm:pt>
    <dgm:pt modelId="{7EFCC7C8-C90E-465E-BEB0-4C2EA5BBD042}" type="sibTrans" cxnId="{1E1DEE7B-16F8-440C-B1E9-CA18F5EFD31E}">
      <dgm:prSet/>
      <dgm:spPr/>
      <dgm:t>
        <a:bodyPr/>
        <a:lstStyle/>
        <a:p>
          <a:endParaRPr lang="en-US"/>
        </a:p>
      </dgm:t>
    </dgm:pt>
    <dgm:pt modelId="{3C617568-D579-4600-9BD3-F665B4CD9BB9}">
      <dgm:prSet/>
      <dgm:spPr/>
      <dgm:t>
        <a:bodyPr/>
        <a:lstStyle/>
        <a:p>
          <a:pPr>
            <a:lnSpc>
              <a:spcPct val="100000"/>
            </a:lnSpc>
          </a:pPr>
          <a:r>
            <a:rPr lang="en-US" dirty="0"/>
            <a:t>Text categorization: giving categories to text document. Such as categorizing knows the articles, or classifying emails (spam or not spam)</a:t>
          </a:r>
        </a:p>
      </dgm:t>
    </dgm:pt>
    <dgm:pt modelId="{D47AA3BB-1A88-4387-8A7F-C07775E73706}" type="parTrans" cxnId="{03EBA29C-B1B4-4674-8E17-D12E6145A247}">
      <dgm:prSet/>
      <dgm:spPr/>
      <dgm:t>
        <a:bodyPr/>
        <a:lstStyle/>
        <a:p>
          <a:endParaRPr lang="en-US"/>
        </a:p>
      </dgm:t>
    </dgm:pt>
    <dgm:pt modelId="{400E0668-5489-4040-A827-215910A4CFA8}" type="sibTrans" cxnId="{03EBA29C-B1B4-4674-8E17-D12E6145A247}">
      <dgm:prSet/>
      <dgm:spPr/>
      <dgm:t>
        <a:bodyPr/>
        <a:lstStyle/>
        <a:p>
          <a:endParaRPr lang="en-US"/>
        </a:p>
      </dgm:t>
    </dgm:pt>
    <dgm:pt modelId="{689D48FA-981C-4D1F-84BE-D415DE243AD8}">
      <dgm:prSet/>
      <dgm:spPr/>
      <dgm:t>
        <a:bodyPr/>
        <a:lstStyle/>
        <a:p>
          <a:pPr>
            <a:lnSpc>
              <a:spcPct val="100000"/>
            </a:lnSpc>
          </a:pPr>
          <a:r>
            <a:rPr lang="en-US" dirty="0"/>
            <a:t>Document clustering: grouping similar documents together based on their content, in order to ensure that related information are close to each other.</a:t>
          </a:r>
        </a:p>
      </dgm:t>
    </dgm:pt>
    <dgm:pt modelId="{A6100F90-139D-4C2B-9DDE-D1B0A87E63C4}" type="parTrans" cxnId="{C5168DA4-5DFF-4BF1-BCFC-8CE015803E12}">
      <dgm:prSet/>
      <dgm:spPr/>
      <dgm:t>
        <a:bodyPr/>
        <a:lstStyle/>
        <a:p>
          <a:endParaRPr lang="en-US"/>
        </a:p>
      </dgm:t>
    </dgm:pt>
    <dgm:pt modelId="{A3B415A8-7777-4532-9E08-849A9CE33B11}" type="sibTrans" cxnId="{C5168DA4-5DFF-4BF1-BCFC-8CE015803E12}">
      <dgm:prSet/>
      <dgm:spPr/>
      <dgm:t>
        <a:bodyPr/>
        <a:lstStyle/>
        <a:p>
          <a:endParaRPr lang="en-US"/>
        </a:p>
      </dgm:t>
    </dgm:pt>
    <dgm:pt modelId="{B6ECD26A-B364-4550-83FF-91C29246143C}">
      <dgm:prSet/>
      <dgm:spPr/>
      <dgm:t>
        <a:bodyPr/>
        <a:lstStyle/>
        <a:p>
          <a:pPr>
            <a:lnSpc>
              <a:spcPct val="100000"/>
            </a:lnSpc>
          </a:pPr>
          <a:r>
            <a:rPr lang="en-US" dirty="0"/>
            <a:t> Text visualization: representing text information in a visual way to make it easier to search for specific things.</a:t>
          </a:r>
        </a:p>
      </dgm:t>
    </dgm:pt>
    <dgm:pt modelId="{B5C5CBCD-51A2-4CD1-985E-83D79B17905B}" type="parTrans" cxnId="{F9A40375-63BB-4D9C-A786-8CEA70C9F120}">
      <dgm:prSet/>
      <dgm:spPr/>
      <dgm:t>
        <a:bodyPr/>
        <a:lstStyle/>
        <a:p>
          <a:endParaRPr lang="en-US"/>
        </a:p>
      </dgm:t>
    </dgm:pt>
    <dgm:pt modelId="{018A99E8-A61F-49BE-8681-19784CBA81DE}" type="sibTrans" cxnId="{F9A40375-63BB-4D9C-A786-8CEA70C9F120}">
      <dgm:prSet/>
      <dgm:spPr/>
      <dgm:t>
        <a:bodyPr/>
        <a:lstStyle/>
        <a:p>
          <a:endParaRPr lang="en-US"/>
        </a:p>
      </dgm:t>
    </dgm:pt>
    <dgm:pt modelId="{43E9713B-75DB-43ED-8548-35B6F8E01D76}" type="pres">
      <dgm:prSet presAssocID="{E1B5CC00-8597-40F3-901A-6C0BA5420C1B}" presName="root" presStyleCnt="0">
        <dgm:presLayoutVars>
          <dgm:dir/>
          <dgm:resizeHandles val="exact"/>
        </dgm:presLayoutVars>
      </dgm:prSet>
      <dgm:spPr/>
    </dgm:pt>
    <dgm:pt modelId="{2867BE25-C358-4BF7-A841-F0A31FF80C87}" type="pres">
      <dgm:prSet presAssocID="{1A331618-D504-4F8B-83C3-DCBEA8DF89BA}" presName="compNode" presStyleCnt="0"/>
      <dgm:spPr/>
    </dgm:pt>
    <dgm:pt modelId="{02BB9A2A-538A-4039-B5A5-02F5BC20A76B}" type="pres">
      <dgm:prSet presAssocID="{1A331618-D504-4F8B-83C3-DCBEA8DF89BA}" presName="bgRect" presStyleLbl="bgShp" presStyleIdx="0" presStyleCnt="5"/>
      <dgm:spPr/>
    </dgm:pt>
    <dgm:pt modelId="{AA8B8E90-F159-4E0F-8CA1-6D6A1AD034E3}" type="pres">
      <dgm:prSet presAssocID="{1A331618-D504-4F8B-83C3-DCBEA8DF89BA}" presName="iconRect" presStyleLbl="node1" presStyleIdx="0" presStyleCnt="5" custLinFactX="300000" custLinFactY="200000" custLinFactNeighborX="357025" custLinFactNeighborY="2831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3CF6E7EA-B8A3-49A5-BCD1-86F051AB3715}" type="pres">
      <dgm:prSet presAssocID="{1A331618-D504-4F8B-83C3-DCBEA8DF89BA}" presName="spaceRect" presStyleCnt="0"/>
      <dgm:spPr/>
    </dgm:pt>
    <dgm:pt modelId="{CD02D4A6-79ED-4A7A-AB70-7C709985903E}" type="pres">
      <dgm:prSet presAssocID="{1A331618-D504-4F8B-83C3-DCBEA8DF89BA}" presName="parTx" presStyleLbl="revTx" presStyleIdx="0" presStyleCnt="5">
        <dgm:presLayoutVars>
          <dgm:chMax val="0"/>
          <dgm:chPref val="0"/>
        </dgm:presLayoutVars>
      </dgm:prSet>
      <dgm:spPr/>
    </dgm:pt>
    <dgm:pt modelId="{7B978B29-EBD2-4BA9-94AE-E5D2CB4899E4}" type="pres">
      <dgm:prSet presAssocID="{49158DC1-9B3A-4CF8-859B-B04D722B4ADC}" presName="sibTrans" presStyleCnt="0"/>
      <dgm:spPr/>
    </dgm:pt>
    <dgm:pt modelId="{F983A9A7-550F-4DF5-933E-3C4888D0CA48}" type="pres">
      <dgm:prSet presAssocID="{A5D4DC74-EA24-4C24-9077-E0A27B14D21D}" presName="compNode" presStyleCnt="0"/>
      <dgm:spPr/>
    </dgm:pt>
    <dgm:pt modelId="{22E96623-61D9-4A0F-BCB9-168C64E78218}" type="pres">
      <dgm:prSet presAssocID="{A5D4DC74-EA24-4C24-9077-E0A27B14D21D}" presName="bgRect" presStyleLbl="bgShp" presStyleIdx="1" presStyleCnt="5" custLinFactNeighborX="-1280" custLinFactNeighborY="1859"/>
      <dgm:spPr/>
    </dgm:pt>
    <dgm:pt modelId="{8632019D-B036-4257-8CD5-BE2199B1A440}" type="pres">
      <dgm:prSet presAssocID="{A5D4DC74-EA24-4C24-9077-E0A27B14D21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lder Search with solid fill"/>
        </a:ext>
      </dgm:extLst>
    </dgm:pt>
    <dgm:pt modelId="{8E2EFC07-D10F-4C8F-B11E-A5CD6B721DBD}" type="pres">
      <dgm:prSet presAssocID="{A5D4DC74-EA24-4C24-9077-E0A27B14D21D}" presName="spaceRect" presStyleCnt="0"/>
      <dgm:spPr/>
    </dgm:pt>
    <dgm:pt modelId="{52CAE683-6529-4416-95D2-C9C2B5C53A8E}" type="pres">
      <dgm:prSet presAssocID="{A5D4DC74-EA24-4C24-9077-E0A27B14D21D}" presName="parTx" presStyleLbl="revTx" presStyleIdx="1" presStyleCnt="5">
        <dgm:presLayoutVars>
          <dgm:chMax val="0"/>
          <dgm:chPref val="0"/>
        </dgm:presLayoutVars>
      </dgm:prSet>
      <dgm:spPr/>
    </dgm:pt>
    <dgm:pt modelId="{A5C46F77-D274-4C7D-8E25-03966B2027D7}" type="pres">
      <dgm:prSet presAssocID="{7EFCC7C8-C90E-465E-BEB0-4C2EA5BBD042}" presName="sibTrans" presStyleCnt="0"/>
      <dgm:spPr/>
    </dgm:pt>
    <dgm:pt modelId="{29D3C411-1F51-4DB3-8B9F-83A93372F20B}" type="pres">
      <dgm:prSet presAssocID="{3C617568-D579-4600-9BD3-F665B4CD9BB9}" presName="compNode" presStyleCnt="0"/>
      <dgm:spPr/>
    </dgm:pt>
    <dgm:pt modelId="{FB4BA7F0-2131-42BC-BE63-2D6B4B77046E}" type="pres">
      <dgm:prSet presAssocID="{3C617568-D579-4600-9BD3-F665B4CD9BB9}" presName="bgRect" presStyleLbl="bgShp" presStyleIdx="2" presStyleCnt="5"/>
      <dgm:spPr/>
    </dgm:pt>
    <dgm:pt modelId="{C4B654D5-6EF7-4D07-B9C8-9E8D6FB08DD2}" type="pres">
      <dgm:prSet presAssocID="{3C617568-D579-4600-9BD3-F665B4CD9BB9}" presName="iconRect" presStyleLbl="node1" presStyleIdx="2" presStyleCnt="5" custLinFactY="-200000" custLinFactNeighborX="-7002" custLinFactNeighborY="-25396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outline"/>
        </a:ext>
      </dgm:extLst>
    </dgm:pt>
    <dgm:pt modelId="{5814937A-5624-4C6F-9F82-266EBEA3C320}" type="pres">
      <dgm:prSet presAssocID="{3C617568-D579-4600-9BD3-F665B4CD9BB9}" presName="spaceRect" presStyleCnt="0"/>
      <dgm:spPr/>
    </dgm:pt>
    <dgm:pt modelId="{37C0DDF6-BEF6-4406-BAD7-7A7EDC7E3DFB}" type="pres">
      <dgm:prSet presAssocID="{3C617568-D579-4600-9BD3-F665B4CD9BB9}" presName="parTx" presStyleLbl="revTx" presStyleIdx="2" presStyleCnt="5">
        <dgm:presLayoutVars>
          <dgm:chMax val="0"/>
          <dgm:chPref val="0"/>
        </dgm:presLayoutVars>
      </dgm:prSet>
      <dgm:spPr/>
    </dgm:pt>
    <dgm:pt modelId="{9802ECB3-2D90-4179-970D-0E4A97A45135}" type="pres">
      <dgm:prSet presAssocID="{400E0668-5489-4040-A827-215910A4CFA8}" presName="sibTrans" presStyleCnt="0"/>
      <dgm:spPr/>
    </dgm:pt>
    <dgm:pt modelId="{CFB711B6-731E-4474-9303-791B4031B196}" type="pres">
      <dgm:prSet presAssocID="{689D48FA-981C-4D1F-84BE-D415DE243AD8}" presName="compNode" presStyleCnt="0"/>
      <dgm:spPr/>
    </dgm:pt>
    <dgm:pt modelId="{FB014EE7-61AA-4A72-9359-607278B4CDC7}" type="pres">
      <dgm:prSet presAssocID="{689D48FA-981C-4D1F-84BE-D415DE243AD8}" presName="bgRect" presStyleLbl="bgShp" presStyleIdx="3" presStyleCnt="5"/>
      <dgm:spPr/>
    </dgm:pt>
    <dgm:pt modelId="{B946A28C-D89E-4174-8EFE-99C88FBD9129}" type="pres">
      <dgm:prSet presAssocID="{689D48FA-981C-4D1F-84BE-D415DE243AD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raph and note paper pads with pencil"/>
        </a:ext>
      </dgm:extLst>
    </dgm:pt>
    <dgm:pt modelId="{950BE14A-65AD-49C4-A3CC-2805591798D5}" type="pres">
      <dgm:prSet presAssocID="{689D48FA-981C-4D1F-84BE-D415DE243AD8}" presName="spaceRect" presStyleCnt="0"/>
      <dgm:spPr/>
    </dgm:pt>
    <dgm:pt modelId="{402F3104-9E58-4F70-B30E-2911DEDE672E}" type="pres">
      <dgm:prSet presAssocID="{689D48FA-981C-4D1F-84BE-D415DE243AD8}" presName="parTx" presStyleLbl="revTx" presStyleIdx="3" presStyleCnt="5">
        <dgm:presLayoutVars>
          <dgm:chMax val="0"/>
          <dgm:chPref val="0"/>
        </dgm:presLayoutVars>
      </dgm:prSet>
      <dgm:spPr/>
    </dgm:pt>
    <dgm:pt modelId="{25C42770-FF11-4054-84C6-D880221763B8}" type="pres">
      <dgm:prSet presAssocID="{A3B415A8-7777-4532-9E08-849A9CE33B11}" presName="sibTrans" presStyleCnt="0"/>
      <dgm:spPr/>
    </dgm:pt>
    <dgm:pt modelId="{70DB744F-5F84-4321-BB9D-F53ADD7D8B08}" type="pres">
      <dgm:prSet presAssocID="{B6ECD26A-B364-4550-83FF-91C29246143C}" presName="compNode" presStyleCnt="0"/>
      <dgm:spPr/>
    </dgm:pt>
    <dgm:pt modelId="{2924E20E-2287-4694-8137-AE0C40BAA112}" type="pres">
      <dgm:prSet presAssocID="{B6ECD26A-B364-4550-83FF-91C29246143C}" presName="bgRect" presStyleLbl="bgShp" presStyleIdx="4" presStyleCnt="5"/>
      <dgm:spPr/>
    </dgm:pt>
    <dgm:pt modelId="{86E54BBB-DA9D-4BA5-8223-0F718B2124F6}" type="pres">
      <dgm:prSet presAssocID="{B6ECD26A-B364-4550-83FF-91C2924614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r chart outline"/>
        </a:ext>
      </dgm:extLst>
    </dgm:pt>
    <dgm:pt modelId="{A926A76F-60E3-46CF-8ED7-DA2E009C5816}" type="pres">
      <dgm:prSet presAssocID="{B6ECD26A-B364-4550-83FF-91C29246143C}" presName="spaceRect" presStyleCnt="0"/>
      <dgm:spPr/>
    </dgm:pt>
    <dgm:pt modelId="{D9249492-09D6-4054-9D02-AC929F62F2A3}" type="pres">
      <dgm:prSet presAssocID="{B6ECD26A-B364-4550-83FF-91C29246143C}" presName="parTx" presStyleLbl="revTx" presStyleIdx="4" presStyleCnt="5">
        <dgm:presLayoutVars>
          <dgm:chMax val="0"/>
          <dgm:chPref val="0"/>
        </dgm:presLayoutVars>
      </dgm:prSet>
      <dgm:spPr/>
    </dgm:pt>
  </dgm:ptLst>
  <dgm:cxnLst>
    <dgm:cxn modelId="{5A42CE10-754F-4A71-BEAD-D9AEBEC8E3B0}" type="presOf" srcId="{3C617568-D579-4600-9BD3-F665B4CD9BB9}" destId="{37C0DDF6-BEF6-4406-BAD7-7A7EDC7E3DFB}" srcOrd="0" destOrd="0" presId="urn:microsoft.com/office/officeart/2018/2/layout/IconVerticalSolidList"/>
    <dgm:cxn modelId="{728E8414-18AB-450F-A8E4-980790C21395}" type="presOf" srcId="{E1B5CC00-8597-40F3-901A-6C0BA5420C1B}" destId="{43E9713B-75DB-43ED-8548-35B6F8E01D76}" srcOrd="0" destOrd="0" presId="urn:microsoft.com/office/officeart/2018/2/layout/IconVerticalSolidList"/>
    <dgm:cxn modelId="{5E17261C-D1A3-4B4B-B9AB-FEC97E959BEA}" type="presOf" srcId="{B6ECD26A-B364-4550-83FF-91C29246143C}" destId="{D9249492-09D6-4054-9D02-AC929F62F2A3}" srcOrd="0" destOrd="0" presId="urn:microsoft.com/office/officeart/2018/2/layout/IconVerticalSolidList"/>
    <dgm:cxn modelId="{F6E0842E-EEB1-4145-A5A5-3285C7B88B5B}" type="presOf" srcId="{1A331618-D504-4F8B-83C3-DCBEA8DF89BA}" destId="{CD02D4A6-79ED-4A7A-AB70-7C709985903E}" srcOrd="0" destOrd="0" presId="urn:microsoft.com/office/officeart/2018/2/layout/IconVerticalSolidList"/>
    <dgm:cxn modelId="{DC977133-E276-4B29-BD3A-4DB05D14281D}" type="presOf" srcId="{A5D4DC74-EA24-4C24-9077-E0A27B14D21D}" destId="{52CAE683-6529-4416-95D2-C9C2B5C53A8E}" srcOrd="0" destOrd="0" presId="urn:microsoft.com/office/officeart/2018/2/layout/IconVerticalSolidList"/>
    <dgm:cxn modelId="{225C3570-697C-4FC9-9D8F-DD848E179C36}" type="presOf" srcId="{689D48FA-981C-4D1F-84BE-D415DE243AD8}" destId="{402F3104-9E58-4F70-B30E-2911DEDE672E}" srcOrd="0" destOrd="0" presId="urn:microsoft.com/office/officeart/2018/2/layout/IconVerticalSolidList"/>
    <dgm:cxn modelId="{F9A40375-63BB-4D9C-A786-8CEA70C9F120}" srcId="{E1B5CC00-8597-40F3-901A-6C0BA5420C1B}" destId="{B6ECD26A-B364-4550-83FF-91C29246143C}" srcOrd="4" destOrd="0" parTransId="{B5C5CBCD-51A2-4CD1-985E-83D79B17905B}" sibTransId="{018A99E8-A61F-49BE-8681-19784CBA81DE}"/>
    <dgm:cxn modelId="{1E1DEE7B-16F8-440C-B1E9-CA18F5EFD31E}" srcId="{E1B5CC00-8597-40F3-901A-6C0BA5420C1B}" destId="{A5D4DC74-EA24-4C24-9077-E0A27B14D21D}" srcOrd="1" destOrd="0" parTransId="{49414C3B-A326-4E42-A342-EBC795DEF15E}" sibTransId="{7EFCC7C8-C90E-465E-BEB0-4C2EA5BBD042}"/>
    <dgm:cxn modelId="{03EBA29C-B1B4-4674-8E17-D12E6145A247}" srcId="{E1B5CC00-8597-40F3-901A-6C0BA5420C1B}" destId="{3C617568-D579-4600-9BD3-F665B4CD9BB9}" srcOrd="2" destOrd="0" parTransId="{D47AA3BB-1A88-4387-8A7F-C07775E73706}" sibTransId="{400E0668-5489-4040-A827-215910A4CFA8}"/>
    <dgm:cxn modelId="{C5168DA4-5DFF-4BF1-BCFC-8CE015803E12}" srcId="{E1B5CC00-8597-40F3-901A-6C0BA5420C1B}" destId="{689D48FA-981C-4D1F-84BE-D415DE243AD8}" srcOrd="3" destOrd="0" parTransId="{A6100F90-139D-4C2B-9DDE-D1B0A87E63C4}" sibTransId="{A3B415A8-7777-4532-9E08-849A9CE33B11}"/>
    <dgm:cxn modelId="{DD2795E3-731A-4311-8853-F536F1EA8F7B}" srcId="{E1B5CC00-8597-40F3-901A-6C0BA5420C1B}" destId="{1A331618-D504-4F8B-83C3-DCBEA8DF89BA}" srcOrd="0" destOrd="0" parTransId="{E1535175-B006-4027-BC84-794C63206565}" sibTransId="{49158DC1-9B3A-4CF8-859B-B04D722B4ADC}"/>
    <dgm:cxn modelId="{68B34C79-FE6C-4C52-8DE2-24584325A694}" type="presParOf" srcId="{43E9713B-75DB-43ED-8548-35B6F8E01D76}" destId="{2867BE25-C358-4BF7-A841-F0A31FF80C87}" srcOrd="0" destOrd="0" presId="urn:microsoft.com/office/officeart/2018/2/layout/IconVerticalSolidList"/>
    <dgm:cxn modelId="{FFEA54D9-AFCA-4A36-B94C-01711298A426}" type="presParOf" srcId="{2867BE25-C358-4BF7-A841-F0A31FF80C87}" destId="{02BB9A2A-538A-4039-B5A5-02F5BC20A76B}" srcOrd="0" destOrd="0" presId="urn:microsoft.com/office/officeart/2018/2/layout/IconVerticalSolidList"/>
    <dgm:cxn modelId="{6C6EA364-6A3F-4C4C-ABE2-D6E4F3440670}" type="presParOf" srcId="{2867BE25-C358-4BF7-A841-F0A31FF80C87}" destId="{AA8B8E90-F159-4E0F-8CA1-6D6A1AD034E3}" srcOrd="1" destOrd="0" presId="urn:microsoft.com/office/officeart/2018/2/layout/IconVerticalSolidList"/>
    <dgm:cxn modelId="{BE5D8BE4-577F-4F79-B214-43EFB005FCAC}" type="presParOf" srcId="{2867BE25-C358-4BF7-A841-F0A31FF80C87}" destId="{3CF6E7EA-B8A3-49A5-BCD1-86F051AB3715}" srcOrd="2" destOrd="0" presId="urn:microsoft.com/office/officeart/2018/2/layout/IconVerticalSolidList"/>
    <dgm:cxn modelId="{579EB89A-F5D9-4AC4-8989-BBD20A4D65EC}" type="presParOf" srcId="{2867BE25-C358-4BF7-A841-F0A31FF80C87}" destId="{CD02D4A6-79ED-4A7A-AB70-7C709985903E}" srcOrd="3" destOrd="0" presId="urn:microsoft.com/office/officeart/2018/2/layout/IconVerticalSolidList"/>
    <dgm:cxn modelId="{8C5BC3A4-9CFA-4C7C-BAFE-20F31135DC32}" type="presParOf" srcId="{43E9713B-75DB-43ED-8548-35B6F8E01D76}" destId="{7B978B29-EBD2-4BA9-94AE-E5D2CB4899E4}" srcOrd="1" destOrd="0" presId="urn:microsoft.com/office/officeart/2018/2/layout/IconVerticalSolidList"/>
    <dgm:cxn modelId="{6392D269-08C7-4AD0-9CD8-5E021BED810B}" type="presParOf" srcId="{43E9713B-75DB-43ED-8548-35B6F8E01D76}" destId="{F983A9A7-550F-4DF5-933E-3C4888D0CA48}" srcOrd="2" destOrd="0" presId="urn:microsoft.com/office/officeart/2018/2/layout/IconVerticalSolidList"/>
    <dgm:cxn modelId="{609D5705-5323-4727-BECF-B044B6F8CF85}" type="presParOf" srcId="{F983A9A7-550F-4DF5-933E-3C4888D0CA48}" destId="{22E96623-61D9-4A0F-BCB9-168C64E78218}" srcOrd="0" destOrd="0" presId="urn:microsoft.com/office/officeart/2018/2/layout/IconVerticalSolidList"/>
    <dgm:cxn modelId="{5BC855A6-B063-4E08-A872-49509A3CF5CA}" type="presParOf" srcId="{F983A9A7-550F-4DF5-933E-3C4888D0CA48}" destId="{8632019D-B036-4257-8CD5-BE2199B1A440}" srcOrd="1" destOrd="0" presId="urn:microsoft.com/office/officeart/2018/2/layout/IconVerticalSolidList"/>
    <dgm:cxn modelId="{1F857FDD-031B-486D-80D5-CAD36E633757}" type="presParOf" srcId="{F983A9A7-550F-4DF5-933E-3C4888D0CA48}" destId="{8E2EFC07-D10F-4C8F-B11E-A5CD6B721DBD}" srcOrd="2" destOrd="0" presId="urn:microsoft.com/office/officeart/2018/2/layout/IconVerticalSolidList"/>
    <dgm:cxn modelId="{4455614D-9460-4DAC-B9E7-BD533919B1BF}" type="presParOf" srcId="{F983A9A7-550F-4DF5-933E-3C4888D0CA48}" destId="{52CAE683-6529-4416-95D2-C9C2B5C53A8E}" srcOrd="3" destOrd="0" presId="urn:microsoft.com/office/officeart/2018/2/layout/IconVerticalSolidList"/>
    <dgm:cxn modelId="{D7D85871-B164-4FB1-BFCC-9CB54A75BE90}" type="presParOf" srcId="{43E9713B-75DB-43ED-8548-35B6F8E01D76}" destId="{A5C46F77-D274-4C7D-8E25-03966B2027D7}" srcOrd="3" destOrd="0" presId="urn:microsoft.com/office/officeart/2018/2/layout/IconVerticalSolidList"/>
    <dgm:cxn modelId="{ABB15549-7EF9-4E4D-98A7-F74BA23B0A9B}" type="presParOf" srcId="{43E9713B-75DB-43ED-8548-35B6F8E01D76}" destId="{29D3C411-1F51-4DB3-8B9F-83A93372F20B}" srcOrd="4" destOrd="0" presId="urn:microsoft.com/office/officeart/2018/2/layout/IconVerticalSolidList"/>
    <dgm:cxn modelId="{C1A234C7-1FCF-4C85-81E7-657AB9B50389}" type="presParOf" srcId="{29D3C411-1F51-4DB3-8B9F-83A93372F20B}" destId="{FB4BA7F0-2131-42BC-BE63-2D6B4B77046E}" srcOrd="0" destOrd="0" presId="urn:microsoft.com/office/officeart/2018/2/layout/IconVerticalSolidList"/>
    <dgm:cxn modelId="{7C13CD42-5D5D-4DCC-AFD5-B44B35DEBD4F}" type="presParOf" srcId="{29D3C411-1F51-4DB3-8B9F-83A93372F20B}" destId="{C4B654D5-6EF7-4D07-B9C8-9E8D6FB08DD2}" srcOrd="1" destOrd="0" presId="urn:microsoft.com/office/officeart/2018/2/layout/IconVerticalSolidList"/>
    <dgm:cxn modelId="{89EDA73D-9283-4923-B8C0-ACA3BE3852DF}" type="presParOf" srcId="{29D3C411-1F51-4DB3-8B9F-83A93372F20B}" destId="{5814937A-5624-4C6F-9F82-266EBEA3C320}" srcOrd="2" destOrd="0" presId="urn:microsoft.com/office/officeart/2018/2/layout/IconVerticalSolidList"/>
    <dgm:cxn modelId="{53FA5EF8-3100-4A23-BE4F-D89599D86C75}" type="presParOf" srcId="{29D3C411-1F51-4DB3-8B9F-83A93372F20B}" destId="{37C0DDF6-BEF6-4406-BAD7-7A7EDC7E3DFB}" srcOrd="3" destOrd="0" presId="urn:microsoft.com/office/officeart/2018/2/layout/IconVerticalSolidList"/>
    <dgm:cxn modelId="{1C69DBB1-D526-457C-8F2D-9508E73CCF00}" type="presParOf" srcId="{43E9713B-75DB-43ED-8548-35B6F8E01D76}" destId="{9802ECB3-2D90-4179-970D-0E4A97A45135}" srcOrd="5" destOrd="0" presId="urn:microsoft.com/office/officeart/2018/2/layout/IconVerticalSolidList"/>
    <dgm:cxn modelId="{5E9C326F-8DC9-4669-9157-0F7E856B3780}" type="presParOf" srcId="{43E9713B-75DB-43ED-8548-35B6F8E01D76}" destId="{CFB711B6-731E-4474-9303-791B4031B196}" srcOrd="6" destOrd="0" presId="urn:microsoft.com/office/officeart/2018/2/layout/IconVerticalSolidList"/>
    <dgm:cxn modelId="{110FB2E5-4DD9-46B5-A70D-A6EB082D9C08}" type="presParOf" srcId="{CFB711B6-731E-4474-9303-791B4031B196}" destId="{FB014EE7-61AA-4A72-9359-607278B4CDC7}" srcOrd="0" destOrd="0" presId="urn:microsoft.com/office/officeart/2018/2/layout/IconVerticalSolidList"/>
    <dgm:cxn modelId="{3F25CC05-F0FD-46E3-A110-274366CD2690}" type="presParOf" srcId="{CFB711B6-731E-4474-9303-791B4031B196}" destId="{B946A28C-D89E-4174-8EFE-99C88FBD9129}" srcOrd="1" destOrd="0" presId="urn:microsoft.com/office/officeart/2018/2/layout/IconVerticalSolidList"/>
    <dgm:cxn modelId="{6F15822B-DAE4-4081-B164-D2142D331E44}" type="presParOf" srcId="{CFB711B6-731E-4474-9303-791B4031B196}" destId="{950BE14A-65AD-49C4-A3CC-2805591798D5}" srcOrd="2" destOrd="0" presId="urn:microsoft.com/office/officeart/2018/2/layout/IconVerticalSolidList"/>
    <dgm:cxn modelId="{4839FBD3-8A27-4DF3-842C-039DC9CFDEB7}" type="presParOf" srcId="{CFB711B6-731E-4474-9303-791B4031B196}" destId="{402F3104-9E58-4F70-B30E-2911DEDE672E}" srcOrd="3" destOrd="0" presId="urn:microsoft.com/office/officeart/2018/2/layout/IconVerticalSolidList"/>
    <dgm:cxn modelId="{C22D79C8-A92E-47A4-9917-0E6617157744}" type="presParOf" srcId="{43E9713B-75DB-43ED-8548-35B6F8E01D76}" destId="{25C42770-FF11-4054-84C6-D880221763B8}" srcOrd="7" destOrd="0" presId="urn:microsoft.com/office/officeart/2018/2/layout/IconVerticalSolidList"/>
    <dgm:cxn modelId="{DD0239FE-1278-4834-885F-8DD4DA8AD391}" type="presParOf" srcId="{43E9713B-75DB-43ED-8548-35B6F8E01D76}" destId="{70DB744F-5F84-4321-BB9D-F53ADD7D8B08}" srcOrd="8" destOrd="0" presId="urn:microsoft.com/office/officeart/2018/2/layout/IconVerticalSolidList"/>
    <dgm:cxn modelId="{6FCE1947-801E-4244-AD0E-62DE3A219E99}" type="presParOf" srcId="{70DB744F-5F84-4321-BB9D-F53ADD7D8B08}" destId="{2924E20E-2287-4694-8137-AE0C40BAA112}" srcOrd="0" destOrd="0" presId="urn:microsoft.com/office/officeart/2018/2/layout/IconVerticalSolidList"/>
    <dgm:cxn modelId="{91E18390-37D4-4B84-88BD-094EF165DF6D}" type="presParOf" srcId="{70DB744F-5F84-4321-BB9D-F53ADD7D8B08}" destId="{86E54BBB-DA9D-4BA5-8223-0F718B2124F6}" srcOrd="1" destOrd="0" presId="urn:microsoft.com/office/officeart/2018/2/layout/IconVerticalSolidList"/>
    <dgm:cxn modelId="{4DAF83DE-1BC8-4173-8761-1B7352C785FD}" type="presParOf" srcId="{70DB744F-5F84-4321-BB9D-F53ADD7D8B08}" destId="{A926A76F-60E3-46CF-8ED7-DA2E009C5816}" srcOrd="2" destOrd="0" presId="urn:microsoft.com/office/officeart/2018/2/layout/IconVerticalSolidList"/>
    <dgm:cxn modelId="{942C9F26-F916-4335-8254-EF7013691A91}" type="presParOf" srcId="{70DB744F-5F84-4321-BB9D-F53ADD7D8B08}" destId="{D9249492-09D6-4054-9D02-AC929F62F2A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377FA36-BA47-4F4B-B0BE-16ABE47C9496}" type="doc">
      <dgm:prSet loTypeId="urn:microsoft.com/office/officeart/2005/8/layout/process1" loCatId="process" qsTypeId="urn:microsoft.com/office/officeart/2005/8/quickstyle/simple1" qsCatId="simple" csTypeId="urn:microsoft.com/office/officeart/2005/8/colors/accent1_2" csCatId="accent1" phldr="1"/>
      <dgm:spPr/>
    </dgm:pt>
    <dgm:pt modelId="{1291C358-3FAB-43AC-8A27-4721CD274DC2}">
      <dgm:prSet phldrT="[Text]"/>
      <dgm:spPr/>
      <dgm:t>
        <a:bodyPr/>
        <a:lstStyle/>
        <a:p>
          <a:r>
            <a:rPr lang="en-US" dirty="0"/>
            <a:t>Representing data (Nodes and edges)</a:t>
          </a:r>
        </a:p>
      </dgm:t>
    </dgm:pt>
    <dgm:pt modelId="{36AE7F6E-1FB9-4A60-A40A-38FC64E53D88}" type="parTrans" cxnId="{07E8FE38-C3F0-40D6-87CC-898B41CC7D73}">
      <dgm:prSet/>
      <dgm:spPr/>
      <dgm:t>
        <a:bodyPr/>
        <a:lstStyle/>
        <a:p>
          <a:endParaRPr lang="en-US"/>
        </a:p>
      </dgm:t>
    </dgm:pt>
    <dgm:pt modelId="{2BA9E74D-7D69-4D35-AAAF-08B942405E3F}" type="sibTrans" cxnId="{07E8FE38-C3F0-40D6-87CC-898B41CC7D73}">
      <dgm:prSet/>
      <dgm:spPr/>
      <dgm:t>
        <a:bodyPr/>
        <a:lstStyle/>
        <a:p>
          <a:endParaRPr lang="en-US"/>
        </a:p>
      </dgm:t>
    </dgm:pt>
    <dgm:pt modelId="{124A5263-3E2A-4867-A75D-367B42DF89EE}">
      <dgm:prSet phldrT="[Text]"/>
      <dgm:spPr/>
      <dgm:t>
        <a:bodyPr/>
        <a:lstStyle/>
        <a:p>
          <a:r>
            <a:rPr lang="en-US" dirty="0"/>
            <a:t>Exploring graph</a:t>
          </a:r>
        </a:p>
        <a:p>
          <a:r>
            <a:rPr lang="en-US" dirty="0"/>
            <a:t>Ex: find relationships</a:t>
          </a:r>
        </a:p>
      </dgm:t>
    </dgm:pt>
    <dgm:pt modelId="{9477345C-4523-41B7-87AC-687B62595FB5}" type="parTrans" cxnId="{43A89E6D-616E-484C-A496-4ACD42988F49}">
      <dgm:prSet/>
      <dgm:spPr/>
      <dgm:t>
        <a:bodyPr/>
        <a:lstStyle/>
        <a:p>
          <a:endParaRPr lang="en-US"/>
        </a:p>
      </dgm:t>
    </dgm:pt>
    <dgm:pt modelId="{308416FB-31A0-4A34-9C49-533283852653}" type="sibTrans" cxnId="{43A89E6D-616E-484C-A496-4ACD42988F49}">
      <dgm:prSet/>
      <dgm:spPr/>
      <dgm:t>
        <a:bodyPr/>
        <a:lstStyle/>
        <a:p>
          <a:endParaRPr lang="en-US"/>
        </a:p>
      </dgm:t>
    </dgm:pt>
    <dgm:pt modelId="{99BA18B2-3239-49C8-A849-8D4E0FAD1D50}">
      <dgm:prSet phldrT="[Text]"/>
      <dgm:spPr/>
      <dgm:t>
        <a:bodyPr/>
        <a:lstStyle/>
        <a:p>
          <a:r>
            <a:rPr lang="en-US" dirty="0"/>
            <a:t>Identify patterns</a:t>
          </a:r>
        </a:p>
      </dgm:t>
    </dgm:pt>
    <dgm:pt modelId="{6FE8CC86-FFD9-4F4D-B20D-FB021B12D1B0}" type="parTrans" cxnId="{ACAE8B3F-E3B6-42F2-BE52-A2ADAD3A3166}">
      <dgm:prSet/>
      <dgm:spPr/>
      <dgm:t>
        <a:bodyPr/>
        <a:lstStyle/>
        <a:p>
          <a:endParaRPr lang="en-US"/>
        </a:p>
      </dgm:t>
    </dgm:pt>
    <dgm:pt modelId="{8C8FF63D-20D9-47B0-BB0F-F8B6A19423CD}" type="sibTrans" cxnId="{ACAE8B3F-E3B6-42F2-BE52-A2ADAD3A3166}">
      <dgm:prSet/>
      <dgm:spPr/>
      <dgm:t>
        <a:bodyPr/>
        <a:lstStyle/>
        <a:p>
          <a:endParaRPr lang="en-US"/>
        </a:p>
      </dgm:t>
    </dgm:pt>
    <dgm:pt modelId="{06D25527-37E3-477F-B2CE-DEA8F9CA41D3}">
      <dgm:prSet/>
      <dgm:spPr/>
      <dgm:t>
        <a:bodyPr/>
        <a:lstStyle/>
        <a:p>
          <a:r>
            <a:rPr lang="en-US" dirty="0"/>
            <a:t>Perform cluster to similar groups</a:t>
          </a:r>
        </a:p>
      </dgm:t>
    </dgm:pt>
    <dgm:pt modelId="{DF79D1DE-9C47-4BA1-A4D1-2783F809C114}" type="parTrans" cxnId="{23061FA2-CFDB-44FB-95DB-97D0A3FFEEE9}">
      <dgm:prSet/>
      <dgm:spPr/>
      <dgm:t>
        <a:bodyPr/>
        <a:lstStyle/>
        <a:p>
          <a:endParaRPr lang="en-US"/>
        </a:p>
      </dgm:t>
    </dgm:pt>
    <dgm:pt modelId="{6383E747-98C3-4E20-AFF1-224687EDB114}" type="sibTrans" cxnId="{23061FA2-CFDB-44FB-95DB-97D0A3FFEEE9}">
      <dgm:prSet/>
      <dgm:spPr/>
      <dgm:t>
        <a:bodyPr/>
        <a:lstStyle/>
        <a:p>
          <a:endParaRPr lang="en-US"/>
        </a:p>
      </dgm:t>
    </dgm:pt>
    <dgm:pt modelId="{7765B120-BAC1-45A2-9E8F-B663E006BF37}">
      <dgm:prSet/>
      <dgm:spPr/>
      <dgm:t>
        <a:bodyPr/>
        <a:lstStyle/>
        <a:p>
          <a:r>
            <a:rPr lang="en-US" dirty="0"/>
            <a:t>Detecting anomaly (unusual behavior)</a:t>
          </a:r>
        </a:p>
      </dgm:t>
    </dgm:pt>
    <dgm:pt modelId="{F6212212-F22B-4376-9931-079E395FD6D8}" type="parTrans" cxnId="{B213CEB0-561F-46CA-B89D-DD7A53736CDC}">
      <dgm:prSet/>
      <dgm:spPr/>
      <dgm:t>
        <a:bodyPr/>
        <a:lstStyle/>
        <a:p>
          <a:endParaRPr lang="en-US"/>
        </a:p>
      </dgm:t>
    </dgm:pt>
    <dgm:pt modelId="{18F38451-AF02-4291-B0F1-75CDF11F3B9A}" type="sibTrans" cxnId="{B213CEB0-561F-46CA-B89D-DD7A53736CDC}">
      <dgm:prSet/>
      <dgm:spPr/>
      <dgm:t>
        <a:bodyPr/>
        <a:lstStyle/>
        <a:p>
          <a:endParaRPr lang="en-US"/>
        </a:p>
      </dgm:t>
    </dgm:pt>
    <dgm:pt modelId="{94B16B73-B500-47FE-914B-5BB171D0BCFC}">
      <dgm:prSet/>
      <dgm:spPr/>
      <dgm:t>
        <a:bodyPr/>
        <a:lstStyle/>
        <a:p>
          <a:r>
            <a:rPr lang="en-US" dirty="0"/>
            <a:t>Graph summarization</a:t>
          </a:r>
        </a:p>
      </dgm:t>
    </dgm:pt>
    <dgm:pt modelId="{5538E9B0-56AF-4E7A-A12E-42F0CE2029E8}" type="parTrans" cxnId="{45742856-2E5E-4349-9235-7C772CB04B45}">
      <dgm:prSet/>
      <dgm:spPr/>
      <dgm:t>
        <a:bodyPr/>
        <a:lstStyle/>
        <a:p>
          <a:endParaRPr lang="en-US"/>
        </a:p>
      </dgm:t>
    </dgm:pt>
    <dgm:pt modelId="{2F1F9B3D-5783-4E4C-B26C-425890B47E01}" type="sibTrans" cxnId="{45742856-2E5E-4349-9235-7C772CB04B45}">
      <dgm:prSet/>
      <dgm:spPr/>
      <dgm:t>
        <a:bodyPr/>
        <a:lstStyle/>
        <a:p>
          <a:endParaRPr lang="en-US"/>
        </a:p>
      </dgm:t>
    </dgm:pt>
    <dgm:pt modelId="{01D202ED-B58B-4A36-B2D9-675EAF9DCB9D}">
      <dgm:prSet/>
      <dgm:spPr/>
      <dgm:t>
        <a:bodyPr/>
        <a:lstStyle/>
        <a:p>
          <a:r>
            <a:rPr lang="en-US" dirty="0"/>
            <a:t>Applying specific measures (Ex: user's</a:t>
          </a:r>
          <a:r>
            <a:rPr lang="en-US" b="0" i="0" dirty="0"/>
            <a:t> degree centrality)</a:t>
          </a:r>
          <a:endParaRPr lang="en-US" dirty="0"/>
        </a:p>
      </dgm:t>
    </dgm:pt>
    <dgm:pt modelId="{37B27D58-AFC0-428D-9658-A1ABCBB9EB56}" type="parTrans" cxnId="{9957585C-09BF-424B-A0B7-94B0A74BB9A4}">
      <dgm:prSet/>
      <dgm:spPr/>
      <dgm:t>
        <a:bodyPr/>
        <a:lstStyle/>
        <a:p>
          <a:endParaRPr lang="en-US"/>
        </a:p>
      </dgm:t>
    </dgm:pt>
    <dgm:pt modelId="{E47DE5C5-2046-427E-8559-09FD65835506}" type="sibTrans" cxnId="{9957585C-09BF-424B-A0B7-94B0A74BB9A4}">
      <dgm:prSet/>
      <dgm:spPr/>
      <dgm:t>
        <a:bodyPr/>
        <a:lstStyle/>
        <a:p>
          <a:endParaRPr lang="en-US"/>
        </a:p>
      </dgm:t>
    </dgm:pt>
    <dgm:pt modelId="{A4D0E88B-2333-45B3-AF17-1E95E7E82008}" type="pres">
      <dgm:prSet presAssocID="{9377FA36-BA47-4F4B-B0BE-16ABE47C9496}" presName="Name0" presStyleCnt="0">
        <dgm:presLayoutVars>
          <dgm:dir/>
          <dgm:resizeHandles val="exact"/>
        </dgm:presLayoutVars>
      </dgm:prSet>
      <dgm:spPr/>
    </dgm:pt>
    <dgm:pt modelId="{CB0CA7E8-2EF3-4D2E-8678-5AC1E35BDE9A}" type="pres">
      <dgm:prSet presAssocID="{1291C358-3FAB-43AC-8A27-4721CD274DC2}" presName="node" presStyleLbl="node1" presStyleIdx="0" presStyleCnt="7">
        <dgm:presLayoutVars>
          <dgm:bulletEnabled val="1"/>
        </dgm:presLayoutVars>
      </dgm:prSet>
      <dgm:spPr/>
    </dgm:pt>
    <dgm:pt modelId="{62AFB1D0-C8C5-44B3-9EBF-D07F4138E723}" type="pres">
      <dgm:prSet presAssocID="{2BA9E74D-7D69-4D35-AAAF-08B942405E3F}" presName="sibTrans" presStyleLbl="sibTrans2D1" presStyleIdx="0" presStyleCnt="6"/>
      <dgm:spPr/>
    </dgm:pt>
    <dgm:pt modelId="{CCE73860-5304-47A5-A2F0-A7845235CF5E}" type="pres">
      <dgm:prSet presAssocID="{2BA9E74D-7D69-4D35-AAAF-08B942405E3F}" presName="connectorText" presStyleLbl="sibTrans2D1" presStyleIdx="0" presStyleCnt="6"/>
      <dgm:spPr/>
    </dgm:pt>
    <dgm:pt modelId="{8D797CF0-2906-49D2-B978-6575F1151E23}" type="pres">
      <dgm:prSet presAssocID="{124A5263-3E2A-4867-A75D-367B42DF89EE}" presName="node" presStyleLbl="node1" presStyleIdx="1" presStyleCnt="7">
        <dgm:presLayoutVars>
          <dgm:bulletEnabled val="1"/>
        </dgm:presLayoutVars>
      </dgm:prSet>
      <dgm:spPr/>
    </dgm:pt>
    <dgm:pt modelId="{56C395A0-EBBA-46F8-9657-92ED5EFA3B82}" type="pres">
      <dgm:prSet presAssocID="{308416FB-31A0-4A34-9C49-533283852653}" presName="sibTrans" presStyleLbl="sibTrans2D1" presStyleIdx="1" presStyleCnt="6"/>
      <dgm:spPr/>
    </dgm:pt>
    <dgm:pt modelId="{657FED15-BF51-49E4-BD01-3EC259F86EF2}" type="pres">
      <dgm:prSet presAssocID="{308416FB-31A0-4A34-9C49-533283852653}" presName="connectorText" presStyleLbl="sibTrans2D1" presStyleIdx="1" presStyleCnt="6"/>
      <dgm:spPr/>
    </dgm:pt>
    <dgm:pt modelId="{93AAFEF8-BFEF-4EA5-8F4A-F11325272C10}" type="pres">
      <dgm:prSet presAssocID="{99BA18B2-3239-49C8-A849-8D4E0FAD1D50}" presName="node" presStyleLbl="node1" presStyleIdx="2" presStyleCnt="7">
        <dgm:presLayoutVars>
          <dgm:bulletEnabled val="1"/>
        </dgm:presLayoutVars>
      </dgm:prSet>
      <dgm:spPr/>
    </dgm:pt>
    <dgm:pt modelId="{8B8AAC3A-9BEB-46FB-B3AB-39F3B192EACF}" type="pres">
      <dgm:prSet presAssocID="{8C8FF63D-20D9-47B0-BB0F-F8B6A19423CD}" presName="sibTrans" presStyleLbl="sibTrans2D1" presStyleIdx="2" presStyleCnt="6"/>
      <dgm:spPr/>
    </dgm:pt>
    <dgm:pt modelId="{2058A948-048A-4835-B2C0-E0F333CC8638}" type="pres">
      <dgm:prSet presAssocID="{8C8FF63D-20D9-47B0-BB0F-F8B6A19423CD}" presName="connectorText" presStyleLbl="sibTrans2D1" presStyleIdx="2" presStyleCnt="6"/>
      <dgm:spPr/>
    </dgm:pt>
    <dgm:pt modelId="{92FDAC40-B5DC-4ACE-9DFD-8ED10B3B5BD4}" type="pres">
      <dgm:prSet presAssocID="{06D25527-37E3-477F-B2CE-DEA8F9CA41D3}" presName="node" presStyleLbl="node1" presStyleIdx="3" presStyleCnt="7">
        <dgm:presLayoutVars>
          <dgm:bulletEnabled val="1"/>
        </dgm:presLayoutVars>
      </dgm:prSet>
      <dgm:spPr/>
    </dgm:pt>
    <dgm:pt modelId="{3AF10DD5-D176-4C21-8576-73B82FC59753}" type="pres">
      <dgm:prSet presAssocID="{6383E747-98C3-4E20-AFF1-224687EDB114}" presName="sibTrans" presStyleLbl="sibTrans2D1" presStyleIdx="3" presStyleCnt="6"/>
      <dgm:spPr/>
    </dgm:pt>
    <dgm:pt modelId="{ADDFFD5A-92C2-4CB7-8691-A35A5D9CA783}" type="pres">
      <dgm:prSet presAssocID="{6383E747-98C3-4E20-AFF1-224687EDB114}" presName="connectorText" presStyleLbl="sibTrans2D1" presStyleIdx="3" presStyleCnt="6"/>
      <dgm:spPr/>
    </dgm:pt>
    <dgm:pt modelId="{561B1642-E7C1-460E-B160-556B68DF52F8}" type="pres">
      <dgm:prSet presAssocID="{7765B120-BAC1-45A2-9E8F-B663E006BF37}" presName="node" presStyleLbl="node1" presStyleIdx="4" presStyleCnt="7">
        <dgm:presLayoutVars>
          <dgm:bulletEnabled val="1"/>
        </dgm:presLayoutVars>
      </dgm:prSet>
      <dgm:spPr/>
    </dgm:pt>
    <dgm:pt modelId="{1663C345-7547-433A-9147-389E56AEE254}" type="pres">
      <dgm:prSet presAssocID="{18F38451-AF02-4291-B0F1-75CDF11F3B9A}" presName="sibTrans" presStyleLbl="sibTrans2D1" presStyleIdx="4" presStyleCnt="6"/>
      <dgm:spPr/>
    </dgm:pt>
    <dgm:pt modelId="{0BDC386F-B49D-49E7-884E-B3BD10E92E1A}" type="pres">
      <dgm:prSet presAssocID="{18F38451-AF02-4291-B0F1-75CDF11F3B9A}" presName="connectorText" presStyleLbl="sibTrans2D1" presStyleIdx="4" presStyleCnt="6"/>
      <dgm:spPr/>
    </dgm:pt>
    <dgm:pt modelId="{E801B260-FCB9-4B0C-BDB2-F485EA70FB23}" type="pres">
      <dgm:prSet presAssocID="{94B16B73-B500-47FE-914B-5BB171D0BCFC}" presName="node" presStyleLbl="node1" presStyleIdx="5" presStyleCnt="7">
        <dgm:presLayoutVars>
          <dgm:bulletEnabled val="1"/>
        </dgm:presLayoutVars>
      </dgm:prSet>
      <dgm:spPr/>
    </dgm:pt>
    <dgm:pt modelId="{EEBE37EF-1427-4E24-8696-2CF40D1B40A9}" type="pres">
      <dgm:prSet presAssocID="{2F1F9B3D-5783-4E4C-B26C-425890B47E01}" presName="sibTrans" presStyleLbl="sibTrans2D1" presStyleIdx="5" presStyleCnt="6"/>
      <dgm:spPr/>
    </dgm:pt>
    <dgm:pt modelId="{F428BE1F-524F-4FED-9A67-901696357836}" type="pres">
      <dgm:prSet presAssocID="{2F1F9B3D-5783-4E4C-B26C-425890B47E01}" presName="connectorText" presStyleLbl="sibTrans2D1" presStyleIdx="5" presStyleCnt="6"/>
      <dgm:spPr/>
    </dgm:pt>
    <dgm:pt modelId="{CFC1857B-C47F-4A1F-BCCD-03EDFDF5D604}" type="pres">
      <dgm:prSet presAssocID="{01D202ED-B58B-4A36-B2D9-675EAF9DCB9D}" presName="node" presStyleLbl="node1" presStyleIdx="6" presStyleCnt="7">
        <dgm:presLayoutVars>
          <dgm:bulletEnabled val="1"/>
        </dgm:presLayoutVars>
      </dgm:prSet>
      <dgm:spPr/>
    </dgm:pt>
  </dgm:ptLst>
  <dgm:cxnLst>
    <dgm:cxn modelId="{759DD007-0D55-4043-B90B-F01FDD04158D}" type="presOf" srcId="{2F1F9B3D-5783-4E4C-B26C-425890B47E01}" destId="{EEBE37EF-1427-4E24-8696-2CF40D1B40A9}" srcOrd="0" destOrd="0" presId="urn:microsoft.com/office/officeart/2005/8/layout/process1"/>
    <dgm:cxn modelId="{1709680A-AF89-42AD-B33B-2F181F8C4182}" type="presOf" srcId="{94B16B73-B500-47FE-914B-5BB171D0BCFC}" destId="{E801B260-FCB9-4B0C-BDB2-F485EA70FB23}" srcOrd="0" destOrd="0" presId="urn:microsoft.com/office/officeart/2005/8/layout/process1"/>
    <dgm:cxn modelId="{530AE22B-48C9-42E8-8469-5CC151A95A6A}" type="presOf" srcId="{18F38451-AF02-4291-B0F1-75CDF11F3B9A}" destId="{1663C345-7547-433A-9147-389E56AEE254}" srcOrd="0" destOrd="0" presId="urn:microsoft.com/office/officeart/2005/8/layout/process1"/>
    <dgm:cxn modelId="{07E8FE38-C3F0-40D6-87CC-898B41CC7D73}" srcId="{9377FA36-BA47-4F4B-B0BE-16ABE47C9496}" destId="{1291C358-3FAB-43AC-8A27-4721CD274DC2}" srcOrd="0" destOrd="0" parTransId="{36AE7F6E-1FB9-4A60-A40A-38FC64E53D88}" sibTransId="{2BA9E74D-7D69-4D35-AAAF-08B942405E3F}"/>
    <dgm:cxn modelId="{BA4DAD3C-6B66-4AB9-919C-086E210274F1}" type="presOf" srcId="{8C8FF63D-20D9-47B0-BB0F-F8B6A19423CD}" destId="{2058A948-048A-4835-B2C0-E0F333CC8638}" srcOrd="1" destOrd="0" presId="urn:microsoft.com/office/officeart/2005/8/layout/process1"/>
    <dgm:cxn modelId="{ACAE8B3F-E3B6-42F2-BE52-A2ADAD3A3166}" srcId="{9377FA36-BA47-4F4B-B0BE-16ABE47C9496}" destId="{99BA18B2-3239-49C8-A849-8D4E0FAD1D50}" srcOrd="2" destOrd="0" parTransId="{6FE8CC86-FFD9-4F4D-B20D-FB021B12D1B0}" sibTransId="{8C8FF63D-20D9-47B0-BB0F-F8B6A19423CD}"/>
    <dgm:cxn modelId="{9957585C-09BF-424B-A0B7-94B0A74BB9A4}" srcId="{9377FA36-BA47-4F4B-B0BE-16ABE47C9496}" destId="{01D202ED-B58B-4A36-B2D9-675EAF9DCB9D}" srcOrd="6" destOrd="0" parTransId="{37B27D58-AFC0-428D-9658-A1ABCBB9EB56}" sibTransId="{E47DE5C5-2046-427E-8559-09FD65835506}"/>
    <dgm:cxn modelId="{CA1E885C-9C6D-4D31-89AA-BCB9BA9A6E63}" type="presOf" srcId="{6383E747-98C3-4E20-AFF1-224687EDB114}" destId="{ADDFFD5A-92C2-4CB7-8691-A35A5D9CA783}" srcOrd="1" destOrd="0" presId="urn:microsoft.com/office/officeart/2005/8/layout/process1"/>
    <dgm:cxn modelId="{795D9C66-3634-4673-AD69-8DEF30E35431}" type="presOf" srcId="{06D25527-37E3-477F-B2CE-DEA8F9CA41D3}" destId="{92FDAC40-B5DC-4ACE-9DFD-8ED10B3B5BD4}" srcOrd="0" destOrd="0" presId="urn:microsoft.com/office/officeart/2005/8/layout/process1"/>
    <dgm:cxn modelId="{61EE1A4A-9D22-4C34-A62C-CEE8E2EF1A55}" type="presOf" srcId="{308416FB-31A0-4A34-9C49-533283852653}" destId="{56C395A0-EBBA-46F8-9657-92ED5EFA3B82}" srcOrd="0" destOrd="0" presId="urn:microsoft.com/office/officeart/2005/8/layout/process1"/>
    <dgm:cxn modelId="{AA98FF6A-EF46-4828-825E-9FBB7FBF2C20}" type="presOf" srcId="{01D202ED-B58B-4A36-B2D9-675EAF9DCB9D}" destId="{CFC1857B-C47F-4A1F-BCCD-03EDFDF5D604}" srcOrd="0" destOrd="0" presId="urn:microsoft.com/office/officeart/2005/8/layout/process1"/>
    <dgm:cxn modelId="{3070694B-894B-4C15-8B28-44025983F3D9}" type="presOf" srcId="{6383E747-98C3-4E20-AFF1-224687EDB114}" destId="{3AF10DD5-D176-4C21-8576-73B82FC59753}" srcOrd="0" destOrd="0" presId="urn:microsoft.com/office/officeart/2005/8/layout/process1"/>
    <dgm:cxn modelId="{43A89E6D-616E-484C-A496-4ACD42988F49}" srcId="{9377FA36-BA47-4F4B-B0BE-16ABE47C9496}" destId="{124A5263-3E2A-4867-A75D-367B42DF89EE}" srcOrd="1" destOrd="0" parTransId="{9477345C-4523-41B7-87AC-687B62595FB5}" sibTransId="{308416FB-31A0-4A34-9C49-533283852653}"/>
    <dgm:cxn modelId="{A0F62576-235A-42E0-8EF0-1A23DDD04332}" type="presOf" srcId="{1291C358-3FAB-43AC-8A27-4721CD274DC2}" destId="{CB0CA7E8-2EF3-4D2E-8678-5AC1E35BDE9A}" srcOrd="0" destOrd="0" presId="urn:microsoft.com/office/officeart/2005/8/layout/process1"/>
    <dgm:cxn modelId="{45742856-2E5E-4349-9235-7C772CB04B45}" srcId="{9377FA36-BA47-4F4B-B0BE-16ABE47C9496}" destId="{94B16B73-B500-47FE-914B-5BB171D0BCFC}" srcOrd="5" destOrd="0" parTransId="{5538E9B0-56AF-4E7A-A12E-42F0CE2029E8}" sibTransId="{2F1F9B3D-5783-4E4C-B26C-425890B47E01}"/>
    <dgm:cxn modelId="{F4C2B880-F149-4A99-90CE-790DF5A838AA}" type="presOf" srcId="{308416FB-31A0-4A34-9C49-533283852653}" destId="{657FED15-BF51-49E4-BD01-3EC259F86EF2}" srcOrd="1" destOrd="0" presId="urn:microsoft.com/office/officeart/2005/8/layout/process1"/>
    <dgm:cxn modelId="{C9DF3983-E0E6-4D7C-A93A-88805DCF2C98}" type="presOf" srcId="{8C8FF63D-20D9-47B0-BB0F-F8B6A19423CD}" destId="{8B8AAC3A-9BEB-46FB-B3AB-39F3B192EACF}" srcOrd="0" destOrd="0" presId="urn:microsoft.com/office/officeart/2005/8/layout/process1"/>
    <dgm:cxn modelId="{941BFF9D-1CBA-47A5-87D1-D4EFFC01535E}" type="presOf" srcId="{2F1F9B3D-5783-4E4C-B26C-425890B47E01}" destId="{F428BE1F-524F-4FED-9A67-901696357836}" srcOrd="1" destOrd="0" presId="urn:microsoft.com/office/officeart/2005/8/layout/process1"/>
    <dgm:cxn modelId="{23061FA2-CFDB-44FB-95DB-97D0A3FFEEE9}" srcId="{9377FA36-BA47-4F4B-B0BE-16ABE47C9496}" destId="{06D25527-37E3-477F-B2CE-DEA8F9CA41D3}" srcOrd="3" destOrd="0" parTransId="{DF79D1DE-9C47-4BA1-A4D1-2783F809C114}" sibTransId="{6383E747-98C3-4E20-AFF1-224687EDB114}"/>
    <dgm:cxn modelId="{C8A6C9A8-4CEE-490C-8A8C-540D5DEF0BFF}" type="presOf" srcId="{99BA18B2-3239-49C8-A849-8D4E0FAD1D50}" destId="{93AAFEF8-BFEF-4EA5-8F4A-F11325272C10}" srcOrd="0" destOrd="0" presId="urn:microsoft.com/office/officeart/2005/8/layout/process1"/>
    <dgm:cxn modelId="{B213CEB0-561F-46CA-B89D-DD7A53736CDC}" srcId="{9377FA36-BA47-4F4B-B0BE-16ABE47C9496}" destId="{7765B120-BAC1-45A2-9E8F-B663E006BF37}" srcOrd="4" destOrd="0" parTransId="{F6212212-F22B-4376-9931-079E395FD6D8}" sibTransId="{18F38451-AF02-4291-B0F1-75CDF11F3B9A}"/>
    <dgm:cxn modelId="{DA1898B5-8674-458A-A90B-299A89B82770}" type="presOf" srcId="{2BA9E74D-7D69-4D35-AAAF-08B942405E3F}" destId="{CCE73860-5304-47A5-A2F0-A7845235CF5E}" srcOrd="1" destOrd="0" presId="urn:microsoft.com/office/officeart/2005/8/layout/process1"/>
    <dgm:cxn modelId="{D2D542D5-6297-4D8F-824E-019BFC8318D6}" type="presOf" srcId="{2BA9E74D-7D69-4D35-AAAF-08B942405E3F}" destId="{62AFB1D0-C8C5-44B3-9EBF-D07F4138E723}" srcOrd="0" destOrd="0" presId="urn:microsoft.com/office/officeart/2005/8/layout/process1"/>
    <dgm:cxn modelId="{3C6E5FD9-4E99-4380-A0A7-3A341228C0D2}" type="presOf" srcId="{7765B120-BAC1-45A2-9E8F-B663E006BF37}" destId="{561B1642-E7C1-460E-B160-556B68DF52F8}" srcOrd="0" destOrd="0" presId="urn:microsoft.com/office/officeart/2005/8/layout/process1"/>
    <dgm:cxn modelId="{1A6C77DA-0212-42A2-B1BC-192C114763FF}" type="presOf" srcId="{18F38451-AF02-4291-B0F1-75CDF11F3B9A}" destId="{0BDC386F-B49D-49E7-884E-B3BD10E92E1A}" srcOrd="1" destOrd="0" presId="urn:microsoft.com/office/officeart/2005/8/layout/process1"/>
    <dgm:cxn modelId="{2EA624EE-8556-49A8-8020-708E3ADB2084}" type="presOf" srcId="{124A5263-3E2A-4867-A75D-367B42DF89EE}" destId="{8D797CF0-2906-49D2-B978-6575F1151E23}" srcOrd="0" destOrd="0" presId="urn:microsoft.com/office/officeart/2005/8/layout/process1"/>
    <dgm:cxn modelId="{C3F97FFE-062D-4BCD-81F7-36728FBDDC91}" type="presOf" srcId="{9377FA36-BA47-4F4B-B0BE-16ABE47C9496}" destId="{A4D0E88B-2333-45B3-AF17-1E95E7E82008}" srcOrd="0" destOrd="0" presId="urn:microsoft.com/office/officeart/2005/8/layout/process1"/>
    <dgm:cxn modelId="{59ACD5E6-E5CC-4277-A336-070AE79294DF}" type="presParOf" srcId="{A4D0E88B-2333-45B3-AF17-1E95E7E82008}" destId="{CB0CA7E8-2EF3-4D2E-8678-5AC1E35BDE9A}" srcOrd="0" destOrd="0" presId="urn:microsoft.com/office/officeart/2005/8/layout/process1"/>
    <dgm:cxn modelId="{DCB5C6EF-9C6C-4362-A158-20B4912C7427}" type="presParOf" srcId="{A4D0E88B-2333-45B3-AF17-1E95E7E82008}" destId="{62AFB1D0-C8C5-44B3-9EBF-D07F4138E723}" srcOrd="1" destOrd="0" presId="urn:microsoft.com/office/officeart/2005/8/layout/process1"/>
    <dgm:cxn modelId="{F79AACBB-235A-4DBA-9EB9-E5AD465D1AD4}" type="presParOf" srcId="{62AFB1D0-C8C5-44B3-9EBF-D07F4138E723}" destId="{CCE73860-5304-47A5-A2F0-A7845235CF5E}" srcOrd="0" destOrd="0" presId="urn:microsoft.com/office/officeart/2005/8/layout/process1"/>
    <dgm:cxn modelId="{A340C6E7-EBBE-4D53-AA63-69DC299484E8}" type="presParOf" srcId="{A4D0E88B-2333-45B3-AF17-1E95E7E82008}" destId="{8D797CF0-2906-49D2-B978-6575F1151E23}" srcOrd="2" destOrd="0" presId="urn:microsoft.com/office/officeart/2005/8/layout/process1"/>
    <dgm:cxn modelId="{CA707DEC-8C78-4691-844E-D4ACFFA10C21}" type="presParOf" srcId="{A4D0E88B-2333-45B3-AF17-1E95E7E82008}" destId="{56C395A0-EBBA-46F8-9657-92ED5EFA3B82}" srcOrd="3" destOrd="0" presId="urn:microsoft.com/office/officeart/2005/8/layout/process1"/>
    <dgm:cxn modelId="{034357A3-AE64-4322-8A53-16F098B95297}" type="presParOf" srcId="{56C395A0-EBBA-46F8-9657-92ED5EFA3B82}" destId="{657FED15-BF51-49E4-BD01-3EC259F86EF2}" srcOrd="0" destOrd="0" presId="urn:microsoft.com/office/officeart/2005/8/layout/process1"/>
    <dgm:cxn modelId="{D190CBF2-8692-4E7F-9B74-ED1100333840}" type="presParOf" srcId="{A4D0E88B-2333-45B3-AF17-1E95E7E82008}" destId="{93AAFEF8-BFEF-4EA5-8F4A-F11325272C10}" srcOrd="4" destOrd="0" presId="urn:microsoft.com/office/officeart/2005/8/layout/process1"/>
    <dgm:cxn modelId="{45730A4D-8B46-4B71-988A-E3D76E1E44C7}" type="presParOf" srcId="{A4D0E88B-2333-45B3-AF17-1E95E7E82008}" destId="{8B8AAC3A-9BEB-46FB-B3AB-39F3B192EACF}" srcOrd="5" destOrd="0" presId="urn:microsoft.com/office/officeart/2005/8/layout/process1"/>
    <dgm:cxn modelId="{4F05AC7D-58D3-4373-ABBA-19F61DD0BEB0}" type="presParOf" srcId="{8B8AAC3A-9BEB-46FB-B3AB-39F3B192EACF}" destId="{2058A948-048A-4835-B2C0-E0F333CC8638}" srcOrd="0" destOrd="0" presId="urn:microsoft.com/office/officeart/2005/8/layout/process1"/>
    <dgm:cxn modelId="{08EAF06D-DDB0-4215-8216-2D6D899F1BFE}" type="presParOf" srcId="{A4D0E88B-2333-45B3-AF17-1E95E7E82008}" destId="{92FDAC40-B5DC-4ACE-9DFD-8ED10B3B5BD4}" srcOrd="6" destOrd="0" presId="urn:microsoft.com/office/officeart/2005/8/layout/process1"/>
    <dgm:cxn modelId="{3C858F70-BB5B-42E8-9A03-95A2EB4E53C3}" type="presParOf" srcId="{A4D0E88B-2333-45B3-AF17-1E95E7E82008}" destId="{3AF10DD5-D176-4C21-8576-73B82FC59753}" srcOrd="7" destOrd="0" presId="urn:microsoft.com/office/officeart/2005/8/layout/process1"/>
    <dgm:cxn modelId="{89F2D142-D0C5-4518-90EE-A7314ABC6AB1}" type="presParOf" srcId="{3AF10DD5-D176-4C21-8576-73B82FC59753}" destId="{ADDFFD5A-92C2-4CB7-8691-A35A5D9CA783}" srcOrd="0" destOrd="0" presId="urn:microsoft.com/office/officeart/2005/8/layout/process1"/>
    <dgm:cxn modelId="{8972C8E1-5F41-4002-BAAA-9E18EDCDA625}" type="presParOf" srcId="{A4D0E88B-2333-45B3-AF17-1E95E7E82008}" destId="{561B1642-E7C1-460E-B160-556B68DF52F8}" srcOrd="8" destOrd="0" presId="urn:microsoft.com/office/officeart/2005/8/layout/process1"/>
    <dgm:cxn modelId="{FA59E21E-4327-48A1-8961-2C72BCC57A2A}" type="presParOf" srcId="{A4D0E88B-2333-45B3-AF17-1E95E7E82008}" destId="{1663C345-7547-433A-9147-389E56AEE254}" srcOrd="9" destOrd="0" presId="urn:microsoft.com/office/officeart/2005/8/layout/process1"/>
    <dgm:cxn modelId="{B161C4BB-88E7-4092-8BD5-4B8A0E325E9A}" type="presParOf" srcId="{1663C345-7547-433A-9147-389E56AEE254}" destId="{0BDC386F-B49D-49E7-884E-B3BD10E92E1A}" srcOrd="0" destOrd="0" presId="urn:microsoft.com/office/officeart/2005/8/layout/process1"/>
    <dgm:cxn modelId="{0DC8A5E3-A4CB-4C9E-B530-1D9F80D9B6CC}" type="presParOf" srcId="{A4D0E88B-2333-45B3-AF17-1E95E7E82008}" destId="{E801B260-FCB9-4B0C-BDB2-F485EA70FB23}" srcOrd="10" destOrd="0" presId="urn:microsoft.com/office/officeart/2005/8/layout/process1"/>
    <dgm:cxn modelId="{E45DA949-CF1A-4056-81D1-0E5990BABD52}" type="presParOf" srcId="{A4D0E88B-2333-45B3-AF17-1E95E7E82008}" destId="{EEBE37EF-1427-4E24-8696-2CF40D1B40A9}" srcOrd="11" destOrd="0" presId="urn:microsoft.com/office/officeart/2005/8/layout/process1"/>
    <dgm:cxn modelId="{FA5C5965-56A2-4C1E-89A0-0F9FDC6AA2F0}" type="presParOf" srcId="{EEBE37EF-1427-4E24-8696-2CF40D1B40A9}" destId="{F428BE1F-524F-4FED-9A67-901696357836}" srcOrd="0" destOrd="0" presId="urn:microsoft.com/office/officeart/2005/8/layout/process1"/>
    <dgm:cxn modelId="{CE67CC01-3B74-48E7-83B4-1117A8BC54BD}" type="presParOf" srcId="{A4D0E88B-2333-45B3-AF17-1E95E7E82008}" destId="{CFC1857B-C47F-4A1F-BCCD-03EDFDF5D60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B87C5E9-84C1-4CB8-A999-2ADF01BF75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F054BA7-B086-42D4-952D-484A7E8CA972}">
      <dgm:prSet/>
      <dgm:spPr/>
      <dgm:t>
        <a:bodyPr/>
        <a:lstStyle/>
        <a:p>
          <a:r>
            <a:rPr lang="en-US" dirty="0"/>
            <a:t>1. </a:t>
          </a:r>
          <a:r>
            <a:rPr lang="en-US" dirty="0" err="1"/>
            <a:t>Pyhton</a:t>
          </a:r>
          <a:r>
            <a:rPr lang="en-US" dirty="0"/>
            <a:t>: programming language used in graph analysis, and contains libraries that helps in graph mining:</a:t>
          </a:r>
        </a:p>
      </dgm:t>
    </dgm:pt>
    <dgm:pt modelId="{FB211314-0558-4D49-B2B8-673EABD274D3}" type="parTrans" cxnId="{725F3986-0813-41CC-9CFF-797C235F0DD5}">
      <dgm:prSet/>
      <dgm:spPr/>
      <dgm:t>
        <a:bodyPr/>
        <a:lstStyle/>
        <a:p>
          <a:endParaRPr lang="en-US"/>
        </a:p>
      </dgm:t>
    </dgm:pt>
    <dgm:pt modelId="{E086DDB4-8792-4F90-9D05-C0069EFE7F21}" type="sibTrans" cxnId="{725F3986-0813-41CC-9CFF-797C235F0DD5}">
      <dgm:prSet/>
      <dgm:spPr/>
      <dgm:t>
        <a:bodyPr/>
        <a:lstStyle/>
        <a:p>
          <a:endParaRPr lang="en-US"/>
        </a:p>
      </dgm:t>
    </dgm:pt>
    <dgm:pt modelId="{8E27BD24-6156-4410-9E7F-7F2249ACCF2A}">
      <dgm:prSet/>
      <dgm:spPr/>
      <dgm:t>
        <a:bodyPr/>
        <a:lstStyle/>
        <a:p>
          <a:r>
            <a:rPr lang="en-US"/>
            <a:t>2. R: another programming language that's used for graph analysis:</a:t>
          </a:r>
        </a:p>
      </dgm:t>
    </dgm:pt>
    <dgm:pt modelId="{57F9C86A-91E9-4C27-8BA5-265297D7D9FF}" type="parTrans" cxnId="{DFA8A926-59E5-4251-BC06-7CB7BACBC9FF}">
      <dgm:prSet/>
      <dgm:spPr/>
      <dgm:t>
        <a:bodyPr/>
        <a:lstStyle/>
        <a:p>
          <a:endParaRPr lang="en-US"/>
        </a:p>
      </dgm:t>
    </dgm:pt>
    <dgm:pt modelId="{B6CD10CE-F4E4-48BF-9D51-5A1C53DEDFC4}" type="sibTrans" cxnId="{DFA8A926-59E5-4251-BC06-7CB7BACBC9FF}">
      <dgm:prSet/>
      <dgm:spPr/>
      <dgm:t>
        <a:bodyPr/>
        <a:lstStyle/>
        <a:p>
          <a:endParaRPr lang="en-US"/>
        </a:p>
      </dgm:t>
    </dgm:pt>
    <dgm:pt modelId="{9413269B-514C-4B68-BFBC-CA34858EDF3F}">
      <dgm:prSet/>
      <dgm:spPr/>
      <dgm:t>
        <a:bodyPr/>
        <a:lstStyle/>
        <a:p>
          <a:r>
            <a:rPr lang="en-US"/>
            <a:t>Statnet: packages used in network analysis and visualization.</a:t>
          </a:r>
        </a:p>
      </dgm:t>
    </dgm:pt>
    <dgm:pt modelId="{0809A530-A75F-47DF-A5B3-52F17EC1FE66}" type="parTrans" cxnId="{352969F1-919F-4E68-9C8A-181F4516043C}">
      <dgm:prSet/>
      <dgm:spPr/>
      <dgm:t>
        <a:bodyPr/>
        <a:lstStyle/>
        <a:p>
          <a:endParaRPr lang="en-US"/>
        </a:p>
      </dgm:t>
    </dgm:pt>
    <dgm:pt modelId="{9B2B6FE1-A071-458C-B518-9BD2B45A3B2A}" type="sibTrans" cxnId="{352969F1-919F-4E68-9C8A-181F4516043C}">
      <dgm:prSet/>
      <dgm:spPr/>
      <dgm:t>
        <a:bodyPr/>
        <a:lstStyle/>
        <a:p>
          <a:endParaRPr lang="en-US"/>
        </a:p>
      </dgm:t>
    </dgm:pt>
    <dgm:pt modelId="{F2ACD37C-D13D-49A4-AC12-221BFF2C374A}">
      <dgm:prSet/>
      <dgm:spPr/>
      <dgm:t>
        <a:bodyPr/>
        <a:lstStyle/>
        <a:p>
          <a:r>
            <a:rPr lang="en-US"/>
            <a:t>(igraph: a library available in R and Python, provide wide range of tools for creating, visualizing, and performing analysis on graphs)</a:t>
          </a:r>
        </a:p>
      </dgm:t>
    </dgm:pt>
    <dgm:pt modelId="{58065D3C-3352-4D95-AE79-55EF4F5A1100}" type="parTrans" cxnId="{B0672705-090C-4250-9067-89C0B400F97C}">
      <dgm:prSet/>
      <dgm:spPr/>
      <dgm:t>
        <a:bodyPr/>
        <a:lstStyle/>
        <a:p>
          <a:endParaRPr lang="en-US"/>
        </a:p>
      </dgm:t>
    </dgm:pt>
    <dgm:pt modelId="{D0232890-FFAC-4AC4-8BA3-A05EE1036454}" type="sibTrans" cxnId="{B0672705-090C-4250-9067-89C0B400F97C}">
      <dgm:prSet/>
      <dgm:spPr/>
      <dgm:t>
        <a:bodyPr/>
        <a:lstStyle/>
        <a:p>
          <a:endParaRPr lang="en-US"/>
        </a:p>
      </dgm:t>
    </dgm:pt>
    <dgm:pt modelId="{EB5784C2-0BC8-400F-A810-0301FBE14E5B}">
      <dgm:prSet/>
      <dgm:spPr/>
      <dgm:t>
        <a:bodyPr/>
        <a:lstStyle/>
        <a:p>
          <a:r>
            <a:rPr lang="en-US" dirty="0"/>
            <a:t>3. Java: a programming language used in large scale processing for graphs.</a:t>
          </a:r>
        </a:p>
      </dgm:t>
    </dgm:pt>
    <dgm:pt modelId="{D6456E36-B3EC-4B9C-9000-90B25A27D0FD}" type="parTrans" cxnId="{CD73B1EC-824E-4D7D-A574-8783040B50CB}">
      <dgm:prSet/>
      <dgm:spPr/>
      <dgm:t>
        <a:bodyPr/>
        <a:lstStyle/>
        <a:p>
          <a:endParaRPr lang="en-US"/>
        </a:p>
      </dgm:t>
    </dgm:pt>
    <dgm:pt modelId="{57CE97DC-F86A-4E7F-B06A-A15BB411627F}" type="sibTrans" cxnId="{CD73B1EC-824E-4D7D-A574-8783040B50CB}">
      <dgm:prSet/>
      <dgm:spPr/>
      <dgm:t>
        <a:bodyPr/>
        <a:lstStyle/>
        <a:p>
          <a:endParaRPr lang="en-US"/>
        </a:p>
      </dgm:t>
    </dgm:pt>
    <dgm:pt modelId="{424C17B8-37D5-4DFA-8ABF-B6B158C9DD80}">
      <dgm:prSet/>
      <dgm:spPr/>
      <dgm:t>
        <a:bodyPr/>
        <a:lstStyle/>
        <a:p>
          <a:r>
            <a:rPr lang="en-US"/>
            <a:t>NetworkX: library used for creating, manipulating, and understand structure, and functions of networks.</a:t>
          </a:r>
        </a:p>
      </dgm:t>
    </dgm:pt>
    <dgm:pt modelId="{38FCD427-0DB2-43D2-8E1B-993BC64DE6CC}" type="parTrans" cxnId="{3848CB03-37CA-44FE-B1FE-C73ADE8229D7}">
      <dgm:prSet/>
      <dgm:spPr/>
      <dgm:t>
        <a:bodyPr/>
        <a:lstStyle/>
        <a:p>
          <a:endParaRPr lang="en-US"/>
        </a:p>
      </dgm:t>
    </dgm:pt>
    <dgm:pt modelId="{D2617563-2001-4AED-8AD0-8EEB649F3E01}" type="sibTrans" cxnId="{3848CB03-37CA-44FE-B1FE-C73ADE8229D7}">
      <dgm:prSet/>
      <dgm:spPr/>
      <dgm:t>
        <a:bodyPr/>
        <a:lstStyle/>
        <a:p>
          <a:endParaRPr lang="en-US"/>
        </a:p>
      </dgm:t>
    </dgm:pt>
    <dgm:pt modelId="{114DCC4A-7C50-4BC9-B260-2A09F2D6014E}">
      <dgm:prSet/>
      <dgm:spPr/>
      <dgm:t>
        <a:bodyPr/>
        <a:lstStyle/>
        <a:p>
          <a:r>
            <a:rPr lang="en-US"/>
            <a:t>4. C++:  includes libraries for graph mining such as boost graph, used for graph algorithms and data structure.</a:t>
          </a:r>
        </a:p>
      </dgm:t>
    </dgm:pt>
    <dgm:pt modelId="{58EFDC4C-C368-49CC-BA68-DB7C9DE78EB2}" type="sibTrans" cxnId="{314CED21-EE82-4640-9442-17F85FD1956A}">
      <dgm:prSet/>
      <dgm:spPr/>
      <dgm:t>
        <a:bodyPr/>
        <a:lstStyle/>
        <a:p>
          <a:endParaRPr lang="en-US"/>
        </a:p>
      </dgm:t>
    </dgm:pt>
    <dgm:pt modelId="{77DB3361-5A0E-4FEC-AD79-A5A07C9E8428}" type="parTrans" cxnId="{314CED21-EE82-4640-9442-17F85FD1956A}">
      <dgm:prSet/>
      <dgm:spPr/>
      <dgm:t>
        <a:bodyPr/>
        <a:lstStyle/>
        <a:p>
          <a:endParaRPr lang="en-US"/>
        </a:p>
      </dgm:t>
    </dgm:pt>
    <dgm:pt modelId="{EE33EB04-5F05-4534-B5CE-3C3761C533A7}">
      <dgm:prSet/>
      <dgm:spPr/>
      <dgm:t>
        <a:bodyPr/>
        <a:lstStyle/>
        <a:p>
          <a:r>
            <a:rPr lang="en-US"/>
            <a:t>It includes graph mining libraries such as JGraphT as well as Graph Stream.</a:t>
          </a:r>
        </a:p>
      </dgm:t>
    </dgm:pt>
    <dgm:pt modelId="{DC9D03ED-1CE4-4E3A-94C5-EDBFF54CB180}" type="sibTrans" cxnId="{4AC09561-714F-46BD-BA6D-9C74CC09C78A}">
      <dgm:prSet/>
      <dgm:spPr/>
      <dgm:t>
        <a:bodyPr/>
        <a:lstStyle/>
        <a:p>
          <a:endParaRPr lang="en-US"/>
        </a:p>
      </dgm:t>
    </dgm:pt>
    <dgm:pt modelId="{B6FF94B2-192E-4B98-A2FC-309399E059EE}" type="parTrans" cxnId="{4AC09561-714F-46BD-BA6D-9C74CC09C78A}">
      <dgm:prSet/>
      <dgm:spPr/>
      <dgm:t>
        <a:bodyPr/>
        <a:lstStyle/>
        <a:p>
          <a:endParaRPr lang="en-US"/>
        </a:p>
      </dgm:t>
    </dgm:pt>
    <dgm:pt modelId="{C6DEB025-6585-4D79-ADF1-7B11F35BFE9D}" type="pres">
      <dgm:prSet presAssocID="{5B87C5E9-84C1-4CB8-A999-2ADF01BF7552}" presName="linear" presStyleCnt="0">
        <dgm:presLayoutVars>
          <dgm:animLvl val="lvl"/>
          <dgm:resizeHandles val="exact"/>
        </dgm:presLayoutVars>
      </dgm:prSet>
      <dgm:spPr/>
    </dgm:pt>
    <dgm:pt modelId="{D54BF279-E280-4329-AC4D-1C1B669FE8F0}" type="pres">
      <dgm:prSet presAssocID="{2F054BA7-B086-42D4-952D-484A7E8CA972}" presName="parentText" presStyleLbl="node1" presStyleIdx="0" presStyleCnt="4">
        <dgm:presLayoutVars>
          <dgm:chMax val="0"/>
          <dgm:bulletEnabled val="1"/>
        </dgm:presLayoutVars>
      </dgm:prSet>
      <dgm:spPr/>
    </dgm:pt>
    <dgm:pt modelId="{F9F14FC9-6B94-4929-83E8-C3A14EDB885D}" type="pres">
      <dgm:prSet presAssocID="{2F054BA7-B086-42D4-952D-484A7E8CA972}" presName="childText" presStyleLbl="revTx" presStyleIdx="0" presStyleCnt="3">
        <dgm:presLayoutVars>
          <dgm:bulletEnabled val="1"/>
        </dgm:presLayoutVars>
      </dgm:prSet>
      <dgm:spPr/>
    </dgm:pt>
    <dgm:pt modelId="{327546EA-F6E3-4923-A991-A8BA4F56E724}" type="pres">
      <dgm:prSet presAssocID="{8E27BD24-6156-4410-9E7F-7F2249ACCF2A}" presName="parentText" presStyleLbl="node1" presStyleIdx="1" presStyleCnt="4">
        <dgm:presLayoutVars>
          <dgm:chMax val="0"/>
          <dgm:bulletEnabled val="1"/>
        </dgm:presLayoutVars>
      </dgm:prSet>
      <dgm:spPr/>
    </dgm:pt>
    <dgm:pt modelId="{FDD79A01-C496-4127-AEA1-37BCE44ED744}" type="pres">
      <dgm:prSet presAssocID="{8E27BD24-6156-4410-9E7F-7F2249ACCF2A}" presName="childText" presStyleLbl="revTx" presStyleIdx="1" presStyleCnt="3">
        <dgm:presLayoutVars>
          <dgm:bulletEnabled val="1"/>
        </dgm:presLayoutVars>
      </dgm:prSet>
      <dgm:spPr/>
    </dgm:pt>
    <dgm:pt modelId="{35AE3C97-0653-4134-B1DA-ED30587134AE}" type="pres">
      <dgm:prSet presAssocID="{EB5784C2-0BC8-400F-A810-0301FBE14E5B}" presName="parentText" presStyleLbl="node1" presStyleIdx="2" presStyleCnt="4">
        <dgm:presLayoutVars>
          <dgm:chMax val="0"/>
          <dgm:bulletEnabled val="1"/>
        </dgm:presLayoutVars>
      </dgm:prSet>
      <dgm:spPr/>
    </dgm:pt>
    <dgm:pt modelId="{9BDE79A2-B4A5-447C-9E2E-44F84ADB7F47}" type="pres">
      <dgm:prSet presAssocID="{EB5784C2-0BC8-400F-A810-0301FBE14E5B}" presName="childText" presStyleLbl="revTx" presStyleIdx="2" presStyleCnt="3">
        <dgm:presLayoutVars>
          <dgm:bulletEnabled val="1"/>
        </dgm:presLayoutVars>
      </dgm:prSet>
      <dgm:spPr/>
    </dgm:pt>
    <dgm:pt modelId="{34FF122C-C3F5-490B-8592-35CCD5B5ED22}" type="pres">
      <dgm:prSet presAssocID="{114DCC4A-7C50-4BC9-B260-2A09F2D6014E}" presName="parentText" presStyleLbl="node1" presStyleIdx="3" presStyleCnt="4">
        <dgm:presLayoutVars>
          <dgm:chMax val="0"/>
          <dgm:bulletEnabled val="1"/>
        </dgm:presLayoutVars>
      </dgm:prSet>
      <dgm:spPr/>
    </dgm:pt>
  </dgm:ptLst>
  <dgm:cxnLst>
    <dgm:cxn modelId="{3848CB03-37CA-44FE-B1FE-C73ADE8229D7}" srcId="{2F054BA7-B086-42D4-952D-484A7E8CA972}" destId="{424C17B8-37D5-4DFA-8ABF-B6B158C9DD80}" srcOrd="0" destOrd="0" parTransId="{38FCD427-0DB2-43D2-8E1B-993BC64DE6CC}" sibTransId="{D2617563-2001-4AED-8AD0-8EEB649F3E01}"/>
    <dgm:cxn modelId="{B0672705-090C-4250-9067-89C0B400F97C}" srcId="{8E27BD24-6156-4410-9E7F-7F2249ACCF2A}" destId="{F2ACD37C-D13D-49A4-AC12-221BFF2C374A}" srcOrd="1" destOrd="0" parTransId="{58065D3C-3352-4D95-AE79-55EF4F5A1100}" sibTransId="{D0232890-FFAC-4AC4-8BA3-A05EE1036454}"/>
    <dgm:cxn modelId="{AB08C006-1DFB-49F4-9211-9ADEA3E29382}" type="presOf" srcId="{8E27BD24-6156-4410-9E7F-7F2249ACCF2A}" destId="{327546EA-F6E3-4923-A991-A8BA4F56E724}" srcOrd="0" destOrd="0" presId="urn:microsoft.com/office/officeart/2005/8/layout/vList2"/>
    <dgm:cxn modelId="{0C12270F-56B3-4BFA-81DA-75B52290FAAC}" type="presOf" srcId="{EE33EB04-5F05-4534-B5CE-3C3761C533A7}" destId="{9BDE79A2-B4A5-447C-9E2E-44F84ADB7F47}" srcOrd="0" destOrd="0" presId="urn:microsoft.com/office/officeart/2005/8/layout/vList2"/>
    <dgm:cxn modelId="{314CED21-EE82-4640-9442-17F85FD1956A}" srcId="{5B87C5E9-84C1-4CB8-A999-2ADF01BF7552}" destId="{114DCC4A-7C50-4BC9-B260-2A09F2D6014E}" srcOrd="3" destOrd="0" parTransId="{77DB3361-5A0E-4FEC-AD79-A5A07C9E8428}" sibTransId="{58EFDC4C-C368-49CC-BA68-DB7C9DE78EB2}"/>
    <dgm:cxn modelId="{DFA8A926-59E5-4251-BC06-7CB7BACBC9FF}" srcId="{5B87C5E9-84C1-4CB8-A999-2ADF01BF7552}" destId="{8E27BD24-6156-4410-9E7F-7F2249ACCF2A}" srcOrd="1" destOrd="0" parTransId="{57F9C86A-91E9-4C27-8BA5-265297D7D9FF}" sibTransId="{B6CD10CE-F4E4-48BF-9D51-5A1C53DEDFC4}"/>
    <dgm:cxn modelId="{4AC09561-714F-46BD-BA6D-9C74CC09C78A}" srcId="{EB5784C2-0BC8-400F-A810-0301FBE14E5B}" destId="{EE33EB04-5F05-4534-B5CE-3C3761C533A7}" srcOrd="0" destOrd="0" parTransId="{B6FF94B2-192E-4B98-A2FC-309399E059EE}" sibTransId="{DC9D03ED-1CE4-4E3A-94C5-EDBFF54CB180}"/>
    <dgm:cxn modelId="{9A94F962-CF63-4A17-B8C0-B0A4AFFB4976}" type="presOf" srcId="{2F054BA7-B086-42D4-952D-484A7E8CA972}" destId="{D54BF279-E280-4329-AC4D-1C1B669FE8F0}" srcOrd="0" destOrd="0" presId="urn:microsoft.com/office/officeart/2005/8/layout/vList2"/>
    <dgm:cxn modelId="{7EC7DF82-012D-4B1F-8296-C2203DE8A930}" type="presOf" srcId="{F2ACD37C-D13D-49A4-AC12-221BFF2C374A}" destId="{FDD79A01-C496-4127-AEA1-37BCE44ED744}" srcOrd="0" destOrd="1" presId="urn:microsoft.com/office/officeart/2005/8/layout/vList2"/>
    <dgm:cxn modelId="{725F3986-0813-41CC-9CFF-797C235F0DD5}" srcId="{5B87C5E9-84C1-4CB8-A999-2ADF01BF7552}" destId="{2F054BA7-B086-42D4-952D-484A7E8CA972}" srcOrd="0" destOrd="0" parTransId="{FB211314-0558-4D49-B2B8-673EABD274D3}" sibTransId="{E086DDB4-8792-4F90-9D05-C0069EFE7F21}"/>
    <dgm:cxn modelId="{1051F18C-1D07-4509-A1C6-62ED0311DB4E}" type="presOf" srcId="{424C17B8-37D5-4DFA-8ABF-B6B158C9DD80}" destId="{F9F14FC9-6B94-4929-83E8-C3A14EDB885D}" srcOrd="0" destOrd="0" presId="urn:microsoft.com/office/officeart/2005/8/layout/vList2"/>
    <dgm:cxn modelId="{56A354DC-6D04-4E02-B161-BE3335A9BD43}" type="presOf" srcId="{EB5784C2-0BC8-400F-A810-0301FBE14E5B}" destId="{35AE3C97-0653-4134-B1DA-ED30587134AE}" srcOrd="0" destOrd="0" presId="urn:microsoft.com/office/officeart/2005/8/layout/vList2"/>
    <dgm:cxn modelId="{D90E4BE1-1D82-49BF-A910-4C60EFB805FD}" type="presOf" srcId="{114DCC4A-7C50-4BC9-B260-2A09F2D6014E}" destId="{34FF122C-C3F5-490B-8592-35CCD5B5ED22}" srcOrd="0" destOrd="0" presId="urn:microsoft.com/office/officeart/2005/8/layout/vList2"/>
    <dgm:cxn modelId="{F8D7C4E4-AFF8-4FDB-9E28-EA01B9EEE014}" type="presOf" srcId="{9413269B-514C-4B68-BFBC-CA34858EDF3F}" destId="{FDD79A01-C496-4127-AEA1-37BCE44ED744}" srcOrd="0" destOrd="0" presId="urn:microsoft.com/office/officeart/2005/8/layout/vList2"/>
    <dgm:cxn modelId="{8E05C7E8-3100-4F13-9392-657ABF2C110F}" type="presOf" srcId="{5B87C5E9-84C1-4CB8-A999-2ADF01BF7552}" destId="{C6DEB025-6585-4D79-ADF1-7B11F35BFE9D}" srcOrd="0" destOrd="0" presId="urn:microsoft.com/office/officeart/2005/8/layout/vList2"/>
    <dgm:cxn modelId="{CD73B1EC-824E-4D7D-A574-8783040B50CB}" srcId="{5B87C5E9-84C1-4CB8-A999-2ADF01BF7552}" destId="{EB5784C2-0BC8-400F-A810-0301FBE14E5B}" srcOrd="2" destOrd="0" parTransId="{D6456E36-B3EC-4B9C-9000-90B25A27D0FD}" sibTransId="{57CE97DC-F86A-4E7F-B06A-A15BB411627F}"/>
    <dgm:cxn modelId="{352969F1-919F-4E68-9C8A-181F4516043C}" srcId="{8E27BD24-6156-4410-9E7F-7F2249ACCF2A}" destId="{9413269B-514C-4B68-BFBC-CA34858EDF3F}" srcOrd="0" destOrd="0" parTransId="{0809A530-A75F-47DF-A5B3-52F17EC1FE66}" sibTransId="{9B2B6FE1-A071-458C-B518-9BD2B45A3B2A}"/>
    <dgm:cxn modelId="{1C0C4DC2-2D36-4EEA-B884-BCF085A244C7}" type="presParOf" srcId="{C6DEB025-6585-4D79-ADF1-7B11F35BFE9D}" destId="{D54BF279-E280-4329-AC4D-1C1B669FE8F0}" srcOrd="0" destOrd="0" presId="urn:microsoft.com/office/officeart/2005/8/layout/vList2"/>
    <dgm:cxn modelId="{6E67CDF1-6369-45D1-A8BC-D9AEA6D56101}" type="presParOf" srcId="{C6DEB025-6585-4D79-ADF1-7B11F35BFE9D}" destId="{F9F14FC9-6B94-4929-83E8-C3A14EDB885D}" srcOrd="1" destOrd="0" presId="urn:microsoft.com/office/officeart/2005/8/layout/vList2"/>
    <dgm:cxn modelId="{23010988-A06C-44A3-ACC7-232AF6D2DF39}" type="presParOf" srcId="{C6DEB025-6585-4D79-ADF1-7B11F35BFE9D}" destId="{327546EA-F6E3-4923-A991-A8BA4F56E724}" srcOrd="2" destOrd="0" presId="urn:microsoft.com/office/officeart/2005/8/layout/vList2"/>
    <dgm:cxn modelId="{79290520-3B64-4815-961E-C8B192604D51}" type="presParOf" srcId="{C6DEB025-6585-4D79-ADF1-7B11F35BFE9D}" destId="{FDD79A01-C496-4127-AEA1-37BCE44ED744}" srcOrd="3" destOrd="0" presId="urn:microsoft.com/office/officeart/2005/8/layout/vList2"/>
    <dgm:cxn modelId="{3696F32B-AA9F-4138-8AFF-E1D6F5F386CE}" type="presParOf" srcId="{C6DEB025-6585-4D79-ADF1-7B11F35BFE9D}" destId="{35AE3C97-0653-4134-B1DA-ED30587134AE}" srcOrd="4" destOrd="0" presId="urn:microsoft.com/office/officeart/2005/8/layout/vList2"/>
    <dgm:cxn modelId="{7E00A6BE-D742-473B-B9D3-C7C56E245BB1}" type="presParOf" srcId="{C6DEB025-6585-4D79-ADF1-7B11F35BFE9D}" destId="{9BDE79A2-B4A5-447C-9E2E-44F84ADB7F47}" srcOrd="5" destOrd="0" presId="urn:microsoft.com/office/officeart/2005/8/layout/vList2"/>
    <dgm:cxn modelId="{8ADDA403-88BF-444E-99CF-3270B04C0CCE}" type="presParOf" srcId="{C6DEB025-6585-4D79-ADF1-7B11F35BFE9D}" destId="{34FF122C-C3F5-490B-8592-35CCD5B5ED2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14D19-4821-4A2F-87E4-740B7765CC1D}"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80484A11-78D8-40C6-8757-AEFB0083BB4B}">
      <dgm:prSet/>
      <dgm:spPr/>
      <dgm:t>
        <a:bodyPr/>
        <a:lstStyle/>
        <a:p>
          <a:pPr>
            <a:defRPr b="1"/>
          </a:pPr>
          <a:r>
            <a:rPr lang="en-US" dirty="0"/>
            <a:t>1980s</a:t>
          </a:r>
        </a:p>
      </dgm:t>
    </dgm:pt>
    <dgm:pt modelId="{1A6C8A73-FECA-4E5B-B3A0-F5E065B73C3B}" type="parTrans" cxnId="{CCE46A4D-E9BD-4D3F-B38D-9D49F844A8E0}">
      <dgm:prSet/>
      <dgm:spPr/>
      <dgm:t>
        <a:bodyPr/>
        <a:lstStyle/>
        <a:p>
          <a:endParaRPr lang="en-US"/>
        </a:p>
      </dgm:t>
    </dgm:pt>
    <dgm:pt modelId="{A6691CFF-B190-4A56-B3D2-273369402E8B}" type="sibTrans" cxnId="{CCE46A4D-E9BD-4D3F-B38D-9D49F844A8E0}">
      <dgm:prSet/>
      <dgm:spPr/>
      <dgm:t>
        <a:bodyPr/>
        <a:lstStyle/>
        <a:p>
          <a:endParaRPr lang="en-US"/>
        </a:p>
      </dgm:t>
    </dgm:pt>
    <dgm:pt modelId="{61F34BE2-9059-470A-9A71-0CFC4C31F1AE}">
      <dgm:prSet/>
      <dgm:spPr/>
      <dgm:t>
        <a:bodyPr/>
        <a:lstStyle/>
        <a:p>
          <a:pPr>
            <a:defRPr b="1"/>
          </a:pPr>
          <a:r>
            <a:rPr lang="en-US"/>
            <a:t>1990s</a:t>
          </a:r>
        </a:p>
      </dgm:t>
    </dgm:pt>
    <dgm:pt modelId="{8E0D42C1-B47D-4D5F-A755-328C0892CB53}" type="parTrans" cxnId="{376A2404-2BE9-421F-B185-5D40CB66B8A0}">
      <dgm:prSet/>
      <dgm:spPr/>
      <dgm:t>
        <a:bodyPr/>
        <a:lstStyle/>
        <a:p>
          <a:endParaRPr lang="en-US"/>
        </a:p>
      </dgm:t>
    </dgm:pt>
    <dgm:pt modelId="{DB402D4D-2731-4DFB-8502-5101F4D28C8C}" type="sibTrans" cxnId="{376A2404-2BE9-421F-B185-5D40CB66B8A0}">
      <dgm:prSet/>
      <dgm:spPr/>
      <dgm:t>
        <a:bodyPr/>
        <a:lstStyle/>
        <a:p>
          <a:endParaRPr lang="en-US"/>
        </a:p>
      </dgm:t>
    </dgm:pt>
    <dgm:pt modelId="{84D07273-C807-4612-9185-B408371A8255}">
      <dgm:prSet/>
      <dgm:spPr/>
      <dgm:t>
        <a:bodyPr/>
        <a:lstStyle/>
        <a:p>
          <a:r>
            <a:rPr lang="en-US" dirty="0"/>
            <a:t>The term data mining was introduced.</a:t>
          </a:r>
        </a:p>
      </dgm:t>
    </dgm:pt>
    <dgm:pt modelId="{5B582D32-DCC7-447F-8298-0CE241B5C886}" type="parTrans" cxnId="{BD5669B2-4AAD-4943-AA90-DDC6C9C13338}">
      <dgm:prSet/>
      <dgm:spPr/>
      <dgm:t>
        <a:bodyPr/>
        <a:lstStyle/>
        <a:p>
          <a:endParaRPr lang="en-US"/>
        </a:p>
      </dgm:t>
    </dgm:pt>
    <dgm:pt modelId="{8FDE2921-AF70-4433-B338-07EBE48DCC30}" type="sibTrans" cxnId="{BD5669B2-4AAD-4943-AA90-DDC6C9C13338}">
      <dgm:prSet/>
      <dgm:spPr/>
      <dgm:t>
        <a:bodyPr/>
        <a:lstStyle/>
        <a:p>
          <a:endParaRPr lang="en-US"/>
        </a:p>
      </dgm:t>
    </dgm:pt>
    <dgm:pt modelId="{032D0C25-14BB-48B3-960E-8E0DD1EAFD9B}">
      <dgm:prSet/>
      <dgm:spPr/>
      <dgm:t>
        <a:bodyPr/>
        <a:lstStyle/>
        <a:p>
          <a:pPr>
            <a:defRPr b="1"/>
          </a:pPr>
          <a:r>
            <a:rPr lang="en-US"/>
            <a:t>1996</a:t>
          </a:r>
        </a:p>
      </dgm:t>
    </dgm:pt>
    <dgm:pt modelId="{204010F6-F8FE-43B0-8215-A529039C2C54}" type="parTrans" cxnId="{A30C3ACF-9079-4002-B16B-4A75C5717765}">
      <dgm:prSet/>
      <dgm:spPr/>
      <dgm:t>
        <a:bodyPr/>
        <a:lstStyle/>
        <a:p>
          <a:endParaRPr lang="en-US"/>
        </a:p>
      </dgm:t>
    </dgm:pt>
    <dgm:pt modelId="{5DE2310C-6AD2-4D12-807F-E0C45AB6EEA4}" type="sibTrans" cxnId="{A30C3ACF-9079-4002-B16B-4A75C5717765}">
      <dgm:prSet/>
      <dgm:spPr/>
      <dgm:t>
        <a:bodyPr/>
        <a:lstStyle/>
        <a:p>
          <a:endParaRPr lang="en-US"/>
        </a:p>
      </dgm:t>
    </dgm:pt>
    <dgm:pt modelId="{F75618A9-B557-4083-A308-C708113756EE}">
      <dgm:prSet/>
      <dgm:spPr/>
      <dgm:t>
        <a:bodyPr/>
        <a:lstStyle/>
        <a:p>
          <a:r>
            <a:rPr lang="en-US" dirty="0"/>
            <a:t>A conference for KDD was held for the first-time showing data mining as a special field.</a:t>
          </a:r>
        </a:p>
      </dgm:t>
    </dgm:pt>
    <dgm:pt modelId="{B40E4687-F9A2-4838-8B60-9825A94D9B0A}" type="parTrans" cxnId="{37B377AF-D5D3-4475-B6A9-45ACE403317A}">
      <dgm:prSet/>
      <dgm:spPr/>
      <dgm:t>
        <a:bodyPr/>
        <a:lstStyle/>
        <a:p>
          <a:endParaRPr lang="en-US"/>
        </a:p>
      </dgm:t>
    </dgm:pt>
    <dgm:pt modelId="{1D798053-BD4D-407D-8252-296EFB979F3E}" type="sibTrans" cxnId="{37B377AF-D5D3-4475-B6A9-45ACE403317A}">
      <dgm:prSet/>
      <dgm:spPr/>
      <dgm:t>
        <a:bodyPr/>
        <a:lstStyle/>
        <a:p>
          <a:endParaRPr lang="en-US"/>
        </a:p>
      </dgm:t>
    </dgm:pt>
    <dgm:pt modelId="{5332046D-1003-4DD9-8C15-9468BE7F5146}">
      <dgm:prSet/>
      <dgm:spPr/>
      <dgm:t>
        <a:bodyPr/>
        <a:lstStyle/>
        <a:p>
          <a:pPr>
            <a:defRPr b="1"/>
          </a:pPr>
          <a:r>
            <a:rPr lang="en-US"/>
            <a:t>Late 1990s</a:t>
          </a:r>
        </a:p>
      </dgm:t>
    </dgm:pt>
    <dgm:pt modelId="{F82BE80F-9561-42E2-B372-FAB2D520E1D4}" type="parTrans" cxnId="{449D46F8-5DDD-4C3F-8FA0-3414C8AD3C4D}">
      <dgm:prSet/>
      <dgm:spPr/>
      <dgm:t>
        <a:bodyPr/>
        <a:lstStyle/>
        <a:p>
          <a:endParaRPr lang="en-US"/>
        </a:p>
      </dgm:t>
    </dgm:pt>
    <dgm:pt modelId="{4125F1AA-6AF4-416B-9A9C-3B1D729749F6}" type="sibTrans" cxnId="{449D46F8-5DDD-4C3F-8FA0-3414C8AD3C4D}">
      <dgm:prSet/>
      <dgm:spPr/>
      <dgm:t>
        <a:bodyPr/>
        <a:lstStyle/>
        <a:p>
          <a:endParaRPr lang="en-US"/>
        </a:p>
      </dgm:t>
    </dgm:pt>
    <dgm:pt modelId="{41C87DC5-FD32-41E2-B58B-7ACED9E2F1C3}">
      <dgm:prSet/>
      <dgm:spPr/>
      <dgm:t>
        <a:bodyPr/>
        <a:lstStyle/>
        <a:p>
          <a:pPr>
            <a:defRPr b="1"/>
          </a:pPr>
          <a:r>
            <a:rPr lang="en-US" dirty="0"/>
            <a:t>21st Century</a:t>
          </a:r>
        </a:p>
        <a:p>
          <a:pPr>
            <a:defRPr b="1"/>
          </a:pPr>
          <a:r>
            <a:rPr lang="en-US" dirty="0"/>
            <a:t>(Present Day)</a:t>
          </a:r>
        </a:p>
      </dgm:t>
    </dgm:pt>
    <dgm:pt modelId="{DBF45ED6-D8AF-4A57-8BCF-BD69F7A41FB2}" type="parTrans" cxnId="{DFA65EB1-C902-4C77-B331-6384CE42F303}">
      <dgm:prSet/>
      <dgm:spPr/>
      <dgm:t>
        <a:bodyPr/>
        <a:lstStyle/>
        <a:p>
          <a:endParaRPr lang="en-US"/>
        </a:p>
      </dgm:t>
    </dgm:pt>
    <dgm:pt modelId="{8BEEF441-552D-42D4-99F6-6B55D2D065E6}" type="sibTrans" cxnId="{DFA65EB1-C902-4C77-B331-6384CE42F303}">
      <dgm:prSet/>
      <dgm:spPr/>
      <dgm:t>
        <a:bodyPr/>
        <a:lstStyle/>
        <a:p>
          <a:endParaRPr lang="en-US"/>
        </a:p>
      </dgm:t>
    </dgm:pt>
    <dgm:pt modelId="{CB236323-984F-4BEF-803A-37494417CCB2}">
      <dgm:prSet/>
      <dgm:spPr/>
      <dgm:t>
        <a:bodyPr/>
        <a:lstStyle/>
        <a:p>
          <a:r>
            <a:rPr lang="en-US" dirty="0"/>
            <a:t>The Knowledge Discovery in Databases was a field that focuses on obtaining valuable information from data.</a:t>
          </a:r>
        </a:p>
      </dgm:t>
    </dgm:pt>
    <dgm:pt modelId="{0F23BF60-F0CC-4C0D-9429-6733A92CA60B}" type="parTrans" cxnId="{B514466D-9C52-49FC-A48E-491B7793FAD8}">
      <dgm:prSet/>
      <dgm:spPr/>
      <dgm:t>
        <a:bodyPr/>
        <a:lstStyle/>
        <a:p>
          <a:endParaRPr lang="en-US"/>
        </a:p>
      </dgm:t>
    </dgm:pt>
    <dgm:pt modelId="{DC555E21-5EAA-44D6-984F-80223413AE04}" type="sibTrans" cxnId="{B514466D-9C52-49FC-A48E-491B7793FAD8}">
      <dgm:prSet/>
      <dgm:spPr/>
      <dgm:t>
        <a:bodyPr/>
        <a:lstStyle/>
        <a:p>
          <a:endParaRPr lang="en-US"/>
        </a:p>
      </dgm:t>
    </dgm:pt>
    <dgm:pt modelId="{9A544889-A2C1-4D99-8285-A2767B3C3D61}">
      <dgm:prSet/>
      <dgm:spPr/>
      <dgm:t>
        <a:bodyPr/>
        <a:lstStyle/>
        <a:p>
          <a:r>
            <a:rPr lang="en-US" dirty="0"/>
            <a:t>there were advancements in machine learning algorithms such as neural network.</a:t>
          </a:r>
        </a:p>
      </dgm:t>
    </dgm:pt>
    <dgm:pt modelId="{C0E84FC0-A9D0-462E-9C40-6C0E88A4F5EC}" type="parTrans" cxnId="{379CB295-D8D6-487D-9D4D-8924BE17A133}">
      <dgm:prSet/>
      <dgm:spPr/>
      <dgm:t>
        <a:bodyPr/>
        <a:lstStyle/>
        <a:p>
          <a:endParaRPr lang="en-US"/>
        </a:p>
      </dgm:t>
    </dgm:pt>
    <dgm:pt modelId="{1B7A3014-A5B1-4166-A28A-D4A1C072C928}" type="sibTrans" cxnId="{379CB295-D8D6-487D-9D4D-8924BE17A133}">
      <dgm:prSet/>
      <dgm:spPr/>
      <dgm:t>
        <a:bodyPr/>
        <a:lstStyle/>
        <a:p>
          <a:endParaRPr lang="en-US"/>
        </a:p>
      </dgm:t>
    </dgm:pt>
    <dgm:pt modelId="{3567433A-DD32-41FB-A0E8-6B5F0D7E8E86}">
      <dgm:prSet/>
      <dgm:spPr/>
      <dgm:t>
        <a:bodyPr/>
        <a:lstStyle/>
        <a:p>
          <a:r>
            <a:rPr lang="en-US" dirty="0"/>
            <a:t>Data mining was very popular due to the development in computing power, storage capabilities, and its various applications in business.</a:t>
          </a:r>
        </a:p>
      </dgm:t>
    </dgm:pt>
    <dgm:pt modelId="{1C6FE18D-54A9-4800-A8EC-E6C4403093F6}" type="sibTrans" cxnId="{91AE89FB-B32A-4A7F-BD7A-F8AD2B809BA2}">
      <dgm:prSet/>
      <dgm:spPr/>
      <dgm:t>
        <a:bodyPr/>
        <a:lstStyle/>
        <a:p>
          <a:endParaRPr lang="en-US"/>
        </a:p>
      </dgm:t>
    </dgm:pt>
    <dgm:pt modelId="{0049AF10-ACB8-402C-ACE1-52148702674F}" type="parTrans" cxnId="{91AE89FB-B32A-4A7F-BD7A-F8AD2B809BA2}">
      <dgm:prSet/>
      <dgm:spPr/>
      <dgm:t>
        <a:bodyPr/>
        <a:lstStyle/>
        <a:p>
          <a:endParaRPr lang="en-US"/>
        </a:p>
      </dgm:t>
    </dgm:pt>
    <dgm:pt modelId="{296D3FFB-12FF-4657-BD5E-B83BAB304F7E}">
      <dgm:prSet/>
      <dgm:spPr/>
      <dgm:t>
        <a:bodyPr/>
        <a:lstStyle/>
        <a:p>
          <a:r>
            <a:rPr lang="en-US" dirty="0"/>
            <a:t>Evolution of data mining algorithms and techniques continuously.</a:t>
          </a:r>
        </a:p>
      </dgm:t>
    </dgm:pt>
    <dgm:pt modelId="{8F87E907-BA96-4A6C-B03D-AD6B22D4674C}" type="sibTrans" cxnId="{1CF5F75A-8F12-4A0F-8508-0F760E37283B}">
      <dgm:prSet/>
      <dgm:spPr/>
      <dgm:t>
        <a:bodyPr/>
        <a:lstStyle/>
        <a:p>
          <a:endParaRPr lang="en-US"/>
        </a:p>
      </dgm:t>
    </dgm:pt>
    <dgm:pt modelId="{0EFDE30A-5C18-41CA-B8A9-0BE7B9166F1C}" type="parTrans" cxnId="{1CF5F75A-8F12-4A0F-8508-0F760E37283B}">
      <dgm:prSet/>
      <dgm:spPr/>
      <dgm:t>
        <a:bodyPr/>
        <a:lstStyle/>
        <a:p>
          <a:endParaRPr lang="en-US"/>
        </a:p>
      </dgm:t>
    </dgm:pt>
    <dgm:pt modelId="{F06C83C0-8F3D-40EF-A1F9-BC387AC329B7}">
      <dgm:prSet/>
      <dgm:spPr/>
      <dgm:t>
        <a:bodyPr/>
        <a:lstStyle/>
        <a:p>
          <a:r>
            <a:rPr lang="en-US" dirty="0"/>
            <a:t>Big Data analytics and being able to handle massive datasets from multiple sources and fields.</a:t>
          </a:r>
        </a:p>
      </dgm:t>
    </dgm:pt>
    <dgm:pt modelId="{C6463041-F11F-4018-B720-64661310CBFA}" type="parTrans" cxnId="{017C2A36-2147-4938-8414-384911DF400A}">
      <dgm:prSet/>
      <dgm:spPr/>
      <dgm:t>
        <a:bodyPr/>
        <a:lstStyle/>
        <a:p>
          <a:endParaRPr lang="en-US"/>
        </a:p>
      </dgm:t>
    </dgm:pt>
    <dgm:pt modelId="{6A70D110-F8C6-4A66-A4DE-C90342B28234}" type="sibTrans" cxnId="{017C2A36-2147-4938-8414-384911DF400A}">
      <dgm:prSet/>
      <dgm:spPr/>
      <dgm:t>
        <a:bodyPr/>
        <a:lstStyle/>
        <a:p>
          <a:endParaRPr lang="en-US"/>
        </a:p>
      </dgm:t>
    </dgm:pt>
    <dgm:pt modelId="{EFE669A9-839D-4C48-94A9-BC703635E295}" type="pres">
      <dgm:prSet presAssocID="{81D14D19-4821-4A2F-87E4-740B7765CC1D}" presName="root" presStyleCnt="0">
        <dgm:presLayoutVars>
          <dgm:chMax/>
          <dgm:chPref/>
          <dgm:animLvl val="lvl"/>
        </dgm:presLayoutVars>
      </dgm:prSet>
      <dgm:spPr/>
    </dgm:pt>
    <dgm:pt modelId="{5676B860-77C8-4FBE-97A0-C0FDF835FE65}" type="pres">
      <dgm:prSet presAssocID="{81D14D19-4821-4A2F-87E4-740B7765CC1D}"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2FAD3FDC-A6AB-4A24-929D-C4ECA74EF3BD}" type="pres">
      <dgm:prSet presAssocID="{81D14D19-4821-4A2F-87E4-740B7765CC1D}" presName="nodes" presStyleCnt="0">
        <dgm:presLayoutVars>
          <dgm:chMax/>
          <dgm:chPref/>
          <dgm:animLvl val="lvl"/>
        </dgm:presLayoutVars>
      </dgm:prSet>
      <dgm:spPr/>
    </dgm:pt>
    <dgm:pt modelId="{CDABE2BB-C08B-48EA-B185-D76F777E37FD}" type="pres">
      <dgm:prSet presAssocID="{80484A11-78D8-40C6-8757-AEFB0083BB4B}" presName="composite" presStyleCnt="0"/>
      <dgm:spPr/>
    </dgm:pt>
    <dgm:pt modelId="{74704551-9447-4A91-BDA7-50F70BA576BE}" type="pres">
      <dgm:prSet presAssocID="{80484A11-78D8-40C6-8757-AEFB0083BB4B}" presName="L1TextContainer" presStyleLbl="revTx" presStyleIdx="0" presStyleCnt="5">
        <dgm:presLayoutVars>
          <dgm:chMax val="1"/>
          <dgm:chPref val="1"/>
          <dgm:bulletEnabled val="1"/>
        </dgm:presLayoutVars>
      </dgm:prSet>
      <dgm:spPr/>
    </dgm:pt>
    <dgm:pt modelId="{002715A4-EBFE-442A-A86C-ED1207D3ACC5}" type="pres">
      <dgm:prSet presAssocID="{80484A11-78D8-40C6-8757-AEFB0083BB4B}" presName="L2TextContainerWrapper" presStyleCnt="0">
        <dgm:presLayoutVars>
          <dgm:chMax val="0"/>
          <dgm:chPref val="0"/>
          <dgm:bulletEnabled val="1"/>
        </dgm:presLayoutVars>
      </dgm:prSet>
      <dgm:spPr/>
    </dgm:pt>
    <dgm:pt modelId="{6198E484-04F5-408D-B03B-75AE390080E6}" type="pres">
      <dgm:prSet presAssocID="{80484A11-78D8-40C6-8757-AEFB0083BB4B}" presName="L2TextContainer" presStyleLbl="bgAcc1" presStyleIdx="0" presStyleCnt="5"/>
      <dgm:spPr/>
    </dgm:pt>
    <dgm:pt modelId="{3434E00C-88EA-4411-87BA-753BF3FB1229}" type="pres">
      <dgm:prSet presAssocID="{80484A11-78D8-40C6-8757-AEFB0083BB4B}" presName="FlexibleEmptyPlaceHolder" presStyleCnt="0"/>
      <dgm:spPr/>
    </dgm:pt>
    <dgm:pt modelId="{AAB7DDA9-BCBB-41C8-998B-1E24E30A270F}" type="pres">
      <dgm:prSet presAssocID="{80484A11-78D8-40C6-8757-AEFB0083BB4B}" presName="ConnectLine" presStyleLbl="sibTrans1D1" presStyleIdx="0" presStyleCnt="5"/>
      <dgm:spPr>
        <a:noFill/>
        <a:ln w="6350" cap="flat" cmpd="sng" algn="ctr">
          <a:solidFill>
            <a:schemeClr val="accent1">
              <a:hueOff val="0"/>
              <a:satOff val="0"/>
              <a:lumOff val="0"/>
              <a:alphaOff val="0"/>
            </a:schemeClr>
          </a:solidFill>
          <a:prstDash val="dash"/>
        </a:ln>
        <a:effectLst/>
      </dgm:spPr>
    </dgm:pt>
    <dgm:pt modelId="{E2354D92-4838-4949-B3B8-58D973CF932A}" type="pres">
      <dgm:prSet presAssocID="{80484A11-78D8-40C6-8757-AEFB0083BB4B}" presName="ConnectorPoint" presStyleLbl="alignNode1" presStyleIdx="0" presStyleCnt="5"/>
      <dgm:spPr/>
    </dgm:pt>
    <dgm:pt modelId="{B9C23E73-5AE9-45F8-9409-A14F4A51F6C4}" type="pres">
      <dgm:prSet presAssocID="{80484A11-78D8-40C6-8757-AEFB0083BB4B}" presName="EmptyPlaceHolder" presStyleCnt="0"/>
      <dgm:spPr/>
    </dgm:pt>
    <dgm:pt modelId="{566F9CB7-278A-4293-88EB-FA8836F4535A}" type="pres">
      <dgm:prSet presAssocID="{A6691CFF-B190-4A56-B3D2-273369402E8B}" presName="spaceBetweenRectangles" presStyleCnt="0"/>
      <dgm:spPr/>
    </dgm:pt>
    <dgm:pt modelId="{F02A5291-BE75-4F1B-84CE-75CFEF79FB58}" type="pres">
      <dgm:prSet presAssocID="{61F34BE2-9059-470A-9A71-0CFC4C31F1AE}" presName="composite" presStyleCnt="0"/>
      <dgm:spPr/>
    </dgm:pt>
    <dgm:pt modelId="{90155B78-8D28-4109-9736-0CB6018D551F}" type="pres">
      <dgm:prSet presAssocID="{61F34BE2-9059-470A-9A71-0CFC4C31F1AE}" presName="L1TextContainer" presStyleLbl="revTx" presStyleIdx="1" presStyleCnt="5">
        <dgm:presLayoutVars>
          <dgm:chMax val="1"/>
          <dgm:chPref val="1"/>
          <dgm:bulletEnabled val="1"/>
        </dgm:presLayoutVars>
      </dgm:prSet>
      <dgm:spPr/>
    </dgm:pt>
    <dgm:pt modelId="{130DB57F-37FA-425D-90B7-0E0BF32E92E9}" type="pres">
      <dgm:prSet presAssocID="{61F34BE2-9059-470A-9A71-0CFC4C31F1AE}" presName="L2TextContainerWrapper" presStyleCnt="0">
        <dgm:presLayoutVars>
          <dgm:chMax val="0"/>
          <dgm:chPref val="0"/>
          <dgm:bulletEnabled val="1"/>
        </dgm:presLayoutVars>
      </dgm:prSet>
      <dgm:spPr/>
    </dgm:pt>
    <dgm:pt modelId="{BDFF6AA7-8370-4F67-AED7-FA20992819AE}" type="pres">
      <dgm:prSet presAssocID="{61F34BE2-9059-470A-9A71-0CFC4C31F1AE}" presName="L2TextContainer" presStyleLbl="bgAcc1" presStyleIdx="1" presStyleCnt="5"/>
      <dgm:spPr/>
    </dgm:pt>
    <dgm:pt modelId="{BB54772B-D280-448D-9E24-A8D8EA0BEFE6}" type="pres">
      <dgm:prSet presAssocID="{61F34BE2-9059-470A-9A71-0CFC4C31F1AE}" presName="FlexibleEmptyPlaceHolder" presStyleCnt="0"/>
      <dgm:spPr/>
    </dgm:pt>
    <dgm:pt modelId="{F2438B0B-58DA-4243-B4B5-C8D32CA097F8}" type="pres">
      <dgm:prSet presAssocID="{61F34BE2-9059-470A-9A71-0CFC4C31F1AE}" presName="ConnectLine" presStyleLbl="sibTrans1D1" presStyleIdx="1" presStyleCnt="5"/>
      <dgm:spPr>
        <a:noFill/>
        <a:ln w="6350" cap="flat" cmpd="sng" algn="ctr">
          <a:solidFill>
            <a:schemeClr val="accent1">
              <a:hueOff val="0"/>
              <a:satOff val="0"/>
              <a:lumOff val="0"/>
              <a:alphaOff val="0"/>
            </a:schemeClr>
          </a:solidFill>
          <a:prstDash val="dash"/>
        </a:ln>
        <a:effectLst/>
      </dgm:spPr>
    </dgm:pt>
    <dgm:pt modelId="{7DF216FA-B015-4644-A8FC-85DCDFDDA050}" type="pres">
      <dgm:prSet presAssocID="{61F34BE2-9059-470A-9A71-0CFC4C31F1AE}" presName="ConnectorPoint" presStyleLbl="alignNode1" presStyleIdx="1" presStyleCnt="5"/>
      <dgm:spPr/>
    </dgm:pt>
    <dgm:pt modelId="{E2D2FDB2-546F-4627-924B-FE22B719AB81}" type="pres">
      <dgm:prSet presAssocID="{61F34BE2-9059-470A-9A71-0CFC4C31F1AE}" presName="EmptyPlaceHolder" presStyleCnt="0"/>
      <dgm:spPr/>
    </dgm:pt>
    <dgm:pt modelId="{42C27BBD-C84B-4518-85E8-E438E4A01594}" type="pres">
      <dgm:prSet presAssocID="{DB402D4D-2731-4DFB-8502-5101F4D28C8C}" presName="spaceBetweenRectangles" presStyleCnt="0"/>
      <dgm:spPr/>
    </dgm:pt>
    <dgm:pt modelId="{62DFB88E-01FC-407A-87F6-2BD92FF07F4E}" type="pres">
      <dgm:prSet presAssocID="{032D0C25-14BB-48B3-960E-8E0DD1EAFD9B}" presName="composite" presStyleCnt="0"/>
      <dgm:spPr/>
    </dgm:pt>
    <dgm:pt modelId="{3F685A7F-CB63-4F4E-8630-CD26F784B904}" type="pres">
      <dgm:prSet presAssocID="{032D0C25-14BB-48B3-960E-8E0DD1EAFD9B}" presName="L1TextContainer" presStyleLbl="revTx" presStyleIdx="2" presStyleCnt="5">
        <dgm:presLayoutVars>
          <dgm:chMax val="1"/>
          <dgm:chPref val="1"/>
          <dgm:bulletEnabled val="1"/>
        </dgm:presLayoutVars>
      </dgm:prSet>
      <dgm:spPr/>
    </dgm:pt>
    <dgm:pt modelId="{53B4833F-58A3-48D8-9670-3EE6B0F896D0}" type="pres">
      <dgm:prSet presAssocID="{032D0C25-14BB-48B3-960E-8E0DD1EAFD9B}" presName="L2TextContainerWrapper" presStyleCnt="0">
        <dgm:presLayoutVars>
          <dgm:chMax val="0"/>
          <dgm:chPref val="0"/>
          <dgm:bulletEnabled val="1"/>
        </dgm:presLayoutVars>
      </dgm:prSet>
      <dgm:spPr/>
    </dgm:pt>
    <dgm:pt modelId="{ADB4D95B-7DD2-4CCF-A17D-4DD8AD82FB31}" type="pres">
      <dgm:prSet presAssocID="{032D0C25-14BB-48B3-960E-8E0DD1EAFD9B}" presName="L2TextContainer" presStyleLbl="bgAcc1" presStyleIdx="2" presStyleCnt="5"/>
      <dgm:spPr/>
    </dgm:pt>
    <dgm:pt modelId="{E3F07C27-CE6A-4740-B4A7-D18A0904AFA3}" type="pres">
      <dgm:prSet presAssocID="{032D0C25-14BB-48B3-960E-8E0DD1EAFD9B}" presName="FlexibleEmptyPlaceHolder" presStyleCnt="0"/>
      <dgm:spPr/>
    </dgm:pt>
    <dgm:pt modelId="{A8983DE7-2F48-490E-A010-03855CA634A2}" type="pres">
      <dgm:prSet presAssocID="{032D0C25-14BB-48B3-960E-8E0DD1EAFD9B}" presName="ConnectLine" presStyleLbl="sibTrans1D1" presStyleIdx="2" presStyleCnt="5"/>
      <dgm:spPr>
        <a:noFill/>
        <a:ln w="6350" cap="flat" cmpd="sng" algn="ctr">
          <a:solidFill>
            <a:schemeClr val="accent1">
              <a:hueOff val="0"/>
              <a:satOff val="0"/>
              <a:lumOff val="0"/>
              <a:alphaOff val="0"/>
            </a:schemeClr>
          </a:solidFill>
          <a:prstDash val="dash"/>
        </a:ln>
        <a:effectLst/>
      </dgm:spPr>
    </dgm:pt>
    <dgm:pt modelId="{CB9F7A29-4A17-47E1-9E4D-EC6C3493A464}" type="pres">
      <dgm:prSet presAssocID="{032D0C25-14BB-48B3-960E-8E0DD1EAFD9B}" presName="ConnectorPoint" presStyleLbl="alignNode1" presStyleIdx="2" presStyleCnt="5"/>
      <dgm:spPr/>
    </dgm:pt>
    <dgm:pt modelId="{150D929E-41EF-4727-BA74-D15A3859DDCC}" type="pres">
      <dgm:prSet presAssocID="{032D0C25-14BB-48B3-960E-8E0DD1EAFD9B}" presName="EmptyPlaceHolder" presStyleCnt="0"/>
      <dgm:spPr/>
    </dgm:pt>
    <dgm:pt modelId="{15FDCD9E-EBE4-4AE3-9207-2173A7CCD549}" type="pres">
      <dgm:prSet presAssocID="{5DE2310C-6AD2-4D12-807F-E0C45AB6EEA4}" presName="spaceBetweenRectangles" presStyleCnt="0"/>
      <dgm:spPr/>
    </dgm:pt>
    <dgm:pt modelId="{E300D52F-7CC2-4D49-9B34-AB1F86C0D7B6}" type="pres">
      <dgm:prSet presAssocID="{5332046D-1003-4DD9-8C15-9468BE7F5146}" presName="composite" presStyleCnt="0"/>
      <dgm:spPr/>
    </dgm:pt>
    <dgm:pt modelId="{53980C51-51D3-4886-8E5B-B5B8B6448BB9}" type="pres">
      <dgm:prSet presAssocID="{5332046D-1003-4DD9-8C15-9468BE7F5146}" presName="L1TextContainer" presStyleLbl="revTx" presStyleIdx="3" presStyleCnt="5">
        <dgm:presLayoutVars>
          <dgm:chMax val="1"/>
          <dgm:chPref val="1"/>
          <dgm:bulletEnabled val="1"/>
        </dgm:presLayoutVars>
      </dgm:prSet>
      <dgm:spPr/>
    </dgm:pt>
    <dgm:pt modelId="{914C431B-EF50-4F51-819C-3A25F5639D2A}" type="pres">
      <dgm:prSet presAssocID="{5332046D-1003-4DD9-8C15-9468BE7F5146}" presName="L2TextContainerWrapper" presStyleCnt="0">
        <dgm:presLayoutVars>
          <dgm:chMax val="0"/>
          <dgm:chPref val="0"/>
          <dgm:bulletEnabled val="1"/>
        </dgm:presLayoutVars>
      </dgm:prSet>
      <dgm:spPr/>
    </dgm:pt>
    <dgm:pt modelId="{A4040B8E-1BF1-453F-B891-AEF81421C1B7}" type="pres">
      <dgm:prSet presAssocID="{5332046D-1003-4DD9-8C15-9468BE7F5146}" presName="L2TextContainer" presStyleLbl="bgAcc1" presStyleIdx="3" presStyleCnt="5"/>
      <dgm:spPr/>
    </dgm:pt>
    <dgm:pt modelId="{CCCC179A-7E1F-4BAD-96B1-F3A93F8EC50D}" type="pres">
      <dgm:prSet presAssocID="{5332046D-1003-4DD9-8C15-9468BE7F5146}" presName="FlexibleEmptyPlaceHolder" presStyleCnt="0"/>
      <dgm:spPr/>
    </dgm:pt>
    <dgm:pt modelId="{577F4D29-EF8A-4785-8ED8-62B8CC262ADD}" type="pres">
      <dgm:prSet presAssocID="{5332046D-1003-4DD9-8C15-9468BE7F5146}" presName="ConnectLine" presStyleLbl="sibTrans1D1" presStyleIdx="3" presStyleCnt="5"/>
      <dgm:spPr>
        <a:noFill/>
        <a:ln w="6350" cap="flat" cmpd="sng" algn="ctr">
          <a:solidFill>
            <a:schemeClr val="accent1">
              <a:hueOff val="0"/>
              <a:satOff val="0"/>
              <a:lumOff val="0"/>
              <a:alphaOff val="0"/>
            </a:schemeClr>
          </a:solidFill>
          <a:prstDash val="dash"/>
        </a:ln>
        <a:effectLst/>
      </dgm:spPr>
    </dgm:pt>
    <dgm:pt modelId="{24C36EAB-B9AD-4423-83E2-8F3DFDE6D244}" type="pres">
      <dgm:prSet presAssocID="{5332046D-1003-4DD9-8C15-9468BE7F5146}" presName="ConnectorPoint" presStyleLbl="alignNode1" presStyleIdx="3" presStyleCnt="5"/>
      <dgm:spPr/>
    </dgm:pt>
    <dgm:pt modelId="{A36657CB-79D0-4DBB-9B43-D295DE167420}" type="pres">
      <dgm:prSet presAssocID="{5332046D-1003-4DD9-8C15-9468BE7F5146}" presName="EmptyPlaceHolder" presStyleCnt="0"/>
      <dgm:spPr/>
    </dgm:pt>
    <dgm:pt modelId="{09A0E85E-782B-4868-A6A2-64CE6AD09AAB}" type="pres">
      <dgm:prSet presAssocID="{4125F1AA-6AF4-416B-9A9C-3B1D729749F6}" presName="spaceBetweenRectangles" presStyleCnt="0"/>
      <dgm:spPr/>
    </dgm:pt>
    <dgm:pt modelId="{5308DDFA-6663-47DA-9F02-8F2C7127573A}" type="pres">
      <dgm:prSet presAssocID="{41C87DC5-FD32-41E2-B58B-7ACED9E2F1C3}" presName="composite" presStyleCnt="0"/>
      <dgm:spPr/>
    </dgm:pt>
    <dgm:pt modelId="{BDF52F92-E6D3-4C77-BC71-4A2C9D1627C3}" type="pres">
      <dgm:prSet presAssocID="{41C87DC5-FD32-41E2-B58B-7ACED9E2F1C3}" presName="L1TextContainer" presStyleLbl="revTx" presStyleIdx="4" presStyleCnt="5">
        <dgm:presLayoutVars>
          <dgm:chMax val="1"/>
          <dgm:chPref val="1"/>
          <dgm:bulletEnabled val="1"/>
        </dgm:presLayoutVars>
      </dgm:prSet>
      <dgm:spPr/>
    </dgm:pt>
    <dgm:pt modelId="{F3EC3CE4-11D0-4E8E-8516-DA6355657AA9}" type="pres">
      <dgm:prSet presAssocID="{41C87DC5-FD32-41E2-B58B-7ACED9E2F1C3}" presName="L2TextContainerWrapper" presStyleCnt="0">
        <dgm:presLayoutVars>
          <dgm:chMax val="0"/>
          <dgm:chPref val="0"/>
          <dgm:bulletEnabled val="1"/>
        </dgm:presLayoutVars>
      </dgm:prSet>
      <dgm:spPr/>
    </dgm:pt>
    <dgm:pt modelId="{D138D10F-5E78-4F04-BF14-1B4A0CF56CD3}" type="pres">
      <dgm:prSet presAssocID="{41C87DC5-FD32-41E2-B58B-7ACED9E2F1C3}" presName="L2TextContainer" presStyleLbl="bgAcc1" presStyleIdx="4" presStyleCnt="5"/>
      <dgm:spPr/>
    </dgm:pt>
    <dgm:pt modelId="{9CBC307B-76CE-4456-8BB7-E08BA0924D93}" type="pres">
      <dgm:prSet presAssocID="{41C87DC5-FD32-41E2-B58B-7ACED9E2F1C3}" presName="FlexibleEmptyPlaceHolder" presStyleCnt="0"/>
      <dgm:spPr/>
    </dgm:pt>
    <dgm:pt modelId="{F370F77D-EC6E-4E26-86C9-9CB2635E1B8B}" type="pres">
      <dgm:prSet presAssocID="{41C87DC5-FD32-41E2-B58B-7ACED9E2F1C3}" presName="ConnectLine" presStyleLbl="sibTrans1D1" presStyleIdx="4" presStyleCnt="5"/>
      <dgm:spPr>
        <a:noFill/>
        <a:ln w="6350" cap="flat" cmpd="sng" algn="ctr">
          <a:solidFill>
            <a:schemeClr val="accent1">
              <a:hueOff val="0"/>
              <a:satOff val="0"/>
              <a:lumOff val="0"/>
              <a:alphaOff val="0"/>
            </a:schemeClr>
          </a:solidFill>
          <a:prstDash val="dash"/>
        </a:ln>
        <a:effectLst/>
      </dgm:spPr>
    </dgm:pt>
    <dgm:pt modelId="{9C862DF3-8F11-4003-AFF1-EE1FEEE012A2}" type="pres">
      <dgm:prSet presAssocID="{41C87DC5-FD32-41E2-B58B-7ACED9E2F1C3}" presName="ConnectorPoint" presStyleLbl="alignNode1" presStyleIdx="4" presStyleCnt="5"/>
      <dgm:spPr/>
    </dgm:pt>
    <dgm:pt modelId="{0D84871C-0B29-41BB-B04E-B29A58A7A315}" type="pres">
      <dgm:prSet presAssocID="{41C87DC5-FD32-41E2-B58B-7ACED9E2F1C3}" presName="EmptyPlaceHolder" presStyleCnt="0"/>
      <dgm:spPr/>
    </dgm:pt>
  </dgm:ptLst>
  <dgm:cxnLst>
    <dgm:cxn modelId="{376A2404-2BE9-421F-B185-5D40CB66B8A0}" srcId="{81D14D19-4821-4A2F-87E4-740B7765CC1D}" destId="{61F34BE2-9059-470A-9A71-0CFC4C31F1AE}" srcOrd="1" destOrd="0" parTransId="{8E0D42C1-B47D-4D5F-A755-328C0892CB53}" sibTransId="{DB402D4D-2731-4DFB-8502-5101F4D28C8C}"/>
    <dgm:cxn modelId="{0A79A506-0CEA-4182-9AB7-F64C3D0A4F50}" type="presOf" srcId="{F06C83C0-8F3D-40EF-A1F9-BC387AC329B7}" destId="{D138D10F-5E78-4F04-BF14-1B4A0CF56CD3}" srcOrd="0" destOrd="1" presId="urn:microsoft.com/office/officeart/2016/7/layout/BasicTimeline"/>
    <dgm:cxn modelId="{32B6750A-1DFF-44F5-90B2-2471732D85B7}" type="presOf" srcId="{5332046D-1003-4DD9-8C15-9468BE7F5146}" destId="{53980C51-51D3-4886-8E5B-B5B8B6448BB9}" srcOrd="0" destOrd="0" presId="urn:microsoft.com/office/officeart/2016/7/layout/BasicTimeline"/>
    <dgm:cxn modelId="{9A69E92B-DBE5-4FEB-AB45-E8B2F8787326}" type="presOf" srcId="{41C87DC5-FD32-41E2-B58B-7ACED9E2F1C3}" destId="{BDF52F92-E6D3-4C77-BC71-4A2C9D1627C3}" srcOrd="0" destOrd="0" presId="urn:microsoft.com/office/officeart/2016/7/layout/BasicTimeline"/>
    <dgm:cxn modelId="{A5DE0E32-9433-430D-A189-75A80DBBD7A1}" type="presOf" srcId="{61F34BE2-9059-470A-9A71-0CFC4C31F1AE}" destId="{90155B78-8D28-4109-9736-0CB6018D551F}" srcOrd="0" destOrd="0" presId="urn:microsoft.com/office/officeart/2016/7/layout/BasicTimeline"/>
    <dgm:cxn modelId="{017C2A36-2147-4938-8414-384911DF400A}" srcId="{41C87DC5-FD32-41E2-B58B-7ACED9E2F1C3}" destId="{F06C83C0-8F3D-40EF-A1F9-BC387AC329B7}" srcOrd="1" destOrd="0" parTransId="{C6463041-F11F-4018-B720-64661310CBFA}" sibTransId="{6A70D110-F8C6-4A66-A4DE-C90342B28234}"/>
    <dgm:cxn modelId="{0D49185C-81E4-4B18-904A-E2BD97A882D5}" type="presOf" srcId="{F75618A9-B557-4083-A308-C708113756EE}" destId="{ADB4D95B-7DD2-4CCF-A17D-4DD8AD82FB31}" srcOrd="0" destOrd="0" presId="urn:microsoft.com/office/officeart/2016/7/layout/BasicTimeline"/>
    <dgm:cxn modelId="{B514466D-9C52-49FC-A48E-491B7793FAD8}" srcId="{80484A11-78D8-40C6-8757-AEFB0083BB4B}" destId="{CB236323-984F-4BEF-803A-37494417CCB2}" srcOrd="0" destOrd="0" parTransId="{0F23BF60-F0CC-4C0D-9429-6733A92CA60B}" sibTransId="{DC555E21-5EAA-44D6-984F-80223413AE04}"/>
    <dgm:cxn modelId="{CCE46A4D-E9BD-4D3F-B38D-9D49F844A8E0}" srcId="{81D14D19-4821-4A2F-87E4-740B7765CC1D}" destId="{80484A11-78D8-40C6-8757-AEFB0083BB4B}" srcOrd="0" destOrd="0" parTransId="{1A6C8A73-FECA-4E5B-B3A0-F5E065B73C3B}" sibTransId="{A6691CFF-B190-4A56-B3D2-273369402E8B}"/>
    <dgm:cxn modelId="{99593374-BD1D-4A1B-B576-BB4359765E9A}" type="presOf" srcId="{296D3FFB-12FF-4657-BD5E-B83BAB304F7E}" destId="{D138D10F-5E78-4F04-BF14-1B4A0CF56CD3}" srcOrd="0" destOrd="0" presId="urn:microsoft.com/office/officeart/2016/7/layout/BasicTimeline"/>
    <dgm:cxn modelId="{7C9CFE74-5C50-4BB7-951A-96D6FE2CA07A}" type="presOf" srcId="{032D0C25-14BB-48B3-960E-8E0DD1EAFD9B}" destId="{3F685A7F-CB63-4F4E-8630-CD26F784B904}" srcOrd="0" destOrd="0" presId="urn:microsoft.com/office/officeart/2016/7/layout/BasicTimeline"/>
    <dgm:cxn modelId="{1CF5F75A-8F12-4A0F-8508-0F760E37283B}" srcId="{41C87DC5-FD32-41E2-B58B-7ACED9E2F1C3}" destId="{296D3FFB-12FF-4657-BD5E-B83BAB304F7E}" srcOrd="0" destOrd="0" parTransId="{0EFDE30A-5C18-41CA-B8A9-0BE7B9166F1C}" sibTransId="{8F87E907-BA96-4A6C-B03D-AD6B22D4674C}"/>
    <dgm:cxn modelId="{CE96BC86-5799-4419-9FD2-2B4AE517824E}" type="presOf" srcId="{CB236323-984F-4BEF-803A-37494417CCB2}" destId="{6198E484-04F5-408D-B03B-75AE390080E6}" srcOrd="0" destOrd="0" presId="urn:microsoft.com/office/officeart/2016/7/layout/BasicTimeline"/>
    <dgm:cxn modelId="{68084F87-5748-4843-A860-A3545E290702}" type="presOf" srcId="{80484A11-78D8-40C6-8757-AEFB0083BB4B}" destId="{74704551-9447-4A91-BDA7-50F70BA576BE}" srcOrd="0" destOrd="0" presId="urn:microsoft.com/office/officeart/2016/7/layout/BasicTimeline"/>
    <dgm:cxn modelId="{37E7D48E-F2BB-4FDE-AFE6-B052C9AB7CA6}" type="presOf" srcId="{3567433A-DD32-41FB-A0E8-6B5F0D7E8E86}" destId="{A4040B8E-1BF1-453F-B891-AEF81421C1B7}" srcOrd="0" destOrd="0" presId="urn:microsoft.com/office/officeart/2016/7/layout/BasicTimeline"/>
    <dgm:cxn modelId="{379CB295-D8D6-487D-9D4D-8924BE17A133}" srcId="{61F34BE2-9059-470A-9A71-0CFC4C31F1AE}" destId="{9A544889-A2C1-4D99-8285-A2767B3C3D61}" srcOrd="1" destOrd="0" parTransId="{C0E84FC0-A9D0-462E-9C40-6C0E88A4F5EC}" sibTransId="{1B7A3014-A5B1-4166-A28A-D4A1C072C928}"/>
    <dgm:cxn modelId="{37B377AF-D5D3-4475-B6A9-45ACE403317A}" srcId="{032D0C25-14BB-48B3-960E-8E0DD1EAFD9B}" destId="{F75618A9-B557-4083-A308-C708113756EE}" srcOrd="0" destOrd="0" parTransId="{B40E4687-F9A2-4838-8B60-9825A94D9B0A}" sibTransId="{1D798053-BD4D-407D-8252-296EFB979F3E}"/>
    <dgm:cxn modelId="{DFA65EB1-C902-4C77-B331-6384CE42F303}" srcId="{81D14D19-4821-4A2F-87E4-740B7765CC1D}" destId="{41C87DC5-FD32-41E2-B58B-7ACED9E2F1C3}" srcOrd="4" destOrd="0" parTransId="{DBF45ED6-D8AF-4A57-8BCF-BD69F7A41FB2}" sibTransId="{8BEEF441-552D-42D4-99F6-6B55D2D065E6}"/>
    <dgm:cxn modelId="{BD5669B2-4AAD-4943-AA90-DDC6C9C13338}" srcId="{61F34BE2-9059-470A-9A71-0CFC4C31F1AE}" destId="{84D07273-C807-4612-9185-B408371A8255}" srcOrd="0" destOrd="0" parTransId="{5B582D32-DCC7-447F-8298-0CE241B5C886}" sibTransId="{8FDE2921-AF70-4433-B338-07EBE48DCC30}"/>
    <dgm:cxn modelId="{7D342BBB-87E1-43CF-A4D5-EB3FACA2F2F5}" type="presOf" srcId="{9A544889-A2C1-4D99-8285-A2767B3C3D61}" destId="{BDFF6AA7-8370-4F67-AED7-FA20992819AE}" srcOrd="0" destOrd="1" presId="urn:microsoft.com/office/officeart/2016/7/layout/BasicTimeline"/>
    <dgm:cxn modelId="{F38EB8C6-498A-44F1-9F86-E469DC66E27A}" type="presOf" srcId="{84D07273-C807-4612-9185-B408371A8255}" destId="{BDFF6AA7-8370-4F67-AED7-FA20992819AE}" srcOrd="0" destOrd="0" presId="urn:microsoft.com/office/officeart/2016/7/layout/BasicTimeline"/>
    <dgm:cxn modelId="{A30C3ACF-9079-4002-B16B-4A75C5717765}" srcId="{81D14D19-4821-4A2F-87E4-740B7765CC1D}" destId="{032D0C25-14BB-48B3-960E-8E0DD1EAFD9B}" srcOrd="2" destOrd="0" parTransId="{204010F6-F8FE-43B0-8215-A529039C2C54}" sibTransId="{5DE2310C-6AD2-4D12-807F-E0C45AB6EEA4}"/>
    <dgm:cxn modelId="{449D46F8-5DDD-4C3F-8FA0-3414C8AD3C4D}" srcId="{81D14D19-4821-4A2F-87E4-740B7765CC1D}" destId="{5332046D-1003-4DD9-8C15-9468BE7F5146}" srcOrd="3" destOrd="0" parTransId="{F82BE80F-9561-42E2-B372-FAB2D520E1D4}" sibTransId="{4125F1AA-6AF4-416B-9A9C-3B1D729749F6}"/>
    <dgm:cxn modelId="{91AE89FB-B32A-4A7F-BD7A-F8AD2B809BA2}" srcId="{5332046D-1003-4DD9-8C15-9468BE7F5146}" destId="{3567433A-DD32-41FB-A0E8-6B5F0D7E8E86}" srcOrd="0" destOrd="0" parTransId="{0049AF10-ACB8-402C-ACE1-52148702674F}" sibTransId="{1C6FE18D-54A9-4800-A8EC-E6C4403093F6}"/>
    <dgm:cxn modelId="{310C3CFE-4F25-494C-8320-7E890F1A77F9}" type="presOf" srcId="{81D14D19-4821-4A2F-87E4-740B7765CC1D}" destId="{EFE669A9-839D-4C48-94A9-BC703635E295}" srcOrd="0" destOrd="0" presId="urn:microsoft.com/office/officeart/2016/7/layout/BasicTimeline"/>
    <dgm:cxn modelId="{1D35107A-6E8B-472E-8FB0-8F1D3B59716D}" type="presParOf" srcId="{EFE669A9-839D-4C48-94A9-BC703635E295}" destId="{5676B860-77C8-4FBE-97A0-C0FDF835FE65}" srcOrd="0" destOrd="0" presId="urn:microsoft.com/office/officeart/2016/7/layout/BasicTimeline"/>
    <dgm:cxn modelId="{1B974526-1F5D-434F-951C-2A9F0BB82022}" type="presParOf" srcId="{EFE669A9-839D-4C48-94A9-BC703635E295}" destId="{2FAD3FDC-A6AB-4A24-929D-C4ECA74EF3BD}" srcOrd="1" destOrd="0" presId="urn:microsoft.com/office/officeart/2016/7/layout/BasicTimeline"/>
    <dgm:cxn modelId="{9E7C32B8-D8FB-4F02-96F8-0D47F6D4B0D1}" type="presParOf" srcId="{2FAD3FDC-A6AB-4A24-929D-C4ECA74EF3BD}" destId="{CDABE2BB-C08B-48EA-B185-D76F777E37FD}" srcOrd="0" destOrd="0" presId="urn:microsoft.com/office/officeart/2016/7/layout/BasicTimeline"/>
    <dgm:cxn modelId="{8C4174D4-B7DE-4807-9DF3-0A40716E8746}" type="presParOf" srcId="{CDABE2BB-C08B-48EA-B185-D76F777E37FD}" destId="{74704551-9447-4A91-BDA7-50F70BA576BE}" srcOrd="0" destOrd="0" presId="urn:microsoft.com/office/officeart/2016/7/layout/BasicTimeline"/>
    <dgm:cxn modelId="{3AB82A12-7AA7-425E-A930-CD094D431833}" type="presParOf" srcId="{CDABE2BB-C08B-48EA-B185-D76F777E37FD}" destId="{002715A4-EBFE-442A-A86C-ED1207D3ACC5}" srcOrd="1" destOrd="0" presId="urn:microsoft.com/office/officeart/2016/7/layout/BasicTimeline"/>
    <dgm:cxn modelId="{65D84171-6B4C-4849-9E2E-A9611D312C7F}" type="presParOf" srcId="{002715A4-EBFE-442A-A86C-ED1207D3ACC5}" destId="{6198E484-04F5-408D-B03B-75AE390080E6}" srcOrd="0" destOrd="0" presId="urn:microsoft.com/office/officeart/2016/7/layout/BasicTimeline"/>
    <dgm:cxn modelId="{69E61A5B-EF72-48D2-91A6-2534102859D4}" type="presParOf" srcId="{002715A4-EBFE-442A-A86C-ED1207D3ACC5}" destId="{3434E00C-88EA-4411-87BA-753BF3FB1229}" srcOrd="1" destOrd="0" presId="urn:microsoft.com/office/officeart/2016/7/layout/BasicTimeline"/>
    <dgm:cxn modelId="{5656F7B9-189F-4297-BC55-1185D01F8682}" type="presParOf" srcId="{CDABE2BB-C08B-48EA-B185-D76F777E37FD}" destId="{AAB7DDA9-BCBB-41C8-998B-1E24E30A270F}" srcOrd="2" destOrd="0" presId="urn:microsoft.com/office/officeart/2016/7/layout/BasicTimeline"/>
    <dgm:cxn modelId="{39404CCD-5161-4253-BC0F-4C45FAE40C9E}" type="presParOf" srcId="{CDABE2BB-C08B-48EA-B185-D76F777E37FD}" destId="{E2354D92-4838-4949-B3B8-58D973CF932A}" srcOrd="3" destOrd="0" presId="urn:microsoft.com/office/officeart/2016/7/layout/BasicTimeline"/>
    <dgm:cxn modelId="{B5F4AEE4-5193-478C-A591-27348A1174D9}" type="presParOf" srcId="{CDABE2BB-C08B-48EA-B185-D76F777E37FD}" destId="{B9C23E73-5AE9-45F8-9409-A14F4A51F6C4}" srcOrd="4" destOrd="0" presId="urn:microsoft.com/office/officeart/2016/7/layout/BasicTimeline"/>
    <dgm:cxn modelId="{FDCACE97-61C4-47BB-BA91-4D154E59D924}" type="presParOf" srcId="{2FAD3FDC-A6AB-4A24-929D-C4ECA74EF3BD}" destId="{566F9CB7-278A-4293-88EB-FA8836F4535A}" srcOrd="1" destOrd="0" presId="urn:microsoft.com/office/officeart/2016/7/layout/BasicTimeline"/>
    <dgm:cxn modelId="{645C8B7E-56F8-4F2C-8F8B-203899F5AB3D}" type="presParOf" srcId="{2FAD3FDC-A6AB-4A24-929D-C4ECA74EF3BD}" destId="{F02A5291-BE75-4F1B-84CE-75CFEF79FB58}" srcOrd="2" destOrd="0" presId="urn:microsoft.com/office/officeart/2016/7/layout/BasicTimeline"/>
    <dgm:cxn modelId="{8FCC5E95-39BB-46D7-BC41-05F451F72B65}" type="presParOf" srcId="{F02A5291-BE75-4F1B-84CE-75CFEF79FB58}" destId="{90155B78-8D28-4109-9736-0CB6018D551F}" srcOrd="0" destOrd="0" presId="urn:microsoft.com/office/officeart/2016/7/layout/BasicTimeline"/>
    <dgm:cxn modelId="{C46321D5-2A32-43BE-BD9E-5EDB1E19B2C0}" type="presParOf" srcId="{F02A5291-BE75-4F1B-84CE-75CFEF79FB58}" destId="{130DB57F-37FA-425D-90B7-0E0BF32E92E9}" srcOrd="1" destOrd="0" presId="urn:microsoft.com/office/officeart/2016/7/layout/BasicTimeline"/>
    <dgm:cxn modelId="{BD188FF9-96ED-4181-AB6B-2F491BE230CB}" type="presParOf" srcId="{130DB57F-37FA-425D-90B7-0E0BF32E92E9}" destId="{BDFF6AA7-8370-4F67-AED7-FA20992819AE}" srcOrd="0" destOrd="0" presId="urn:microsoft.com/office/officeart/2016/7/layout/BasicTimeline"/>
    <dgm:cxn modelId="{C10DD9D1-5977-4633-9E1B-FEF45C754479}" type="presParOf" srcId="{130DB57F-37FA-425D-90B7-0E0BF32E92E9}" destId="{BB54772B-D280-448D-9E24-A8D8EA0BEFE6}" srcOrd="1" destOrd="0" presId="urn:microsoft.com/office/officeart/2016/7/layout/BasicTimeline"/>
    <dgm:cxn modelId="{AAABDA58-6837-41F9-B27F-E640B3637D42}" type="presParOf" srcId="{F02A5291-BE75-4F1B-84CE-75CFEF79FB58}" destId="{F2438B0B-58DA-4243-B4B5-C8D32CA097F8}" srcOrd="2" destOrd="0" presId="urn:microsoft.com/office/officeart/2016/7/layout/BasicTimeline"/>
    <dgm:cxn modelId="{A35324E7-E34B-42BC-BE53-267DC54ED013}" type="presParOf" srcId="{F02A5291-BE75-4F1B-84CE-75CFEF79FB58}" destId="{7DF216FA-B015-4644-A8FC-85DCDFDDA050}" srcOrd="3" destOrd="0" presId="urn:microsoft.com/office/officeart/2016/7/layout/BasicTimeline"/>
    <dgm:cxn modelId="{38E44EAB-C791-4333-A6F8-949F9234C89C}" type="presParOf" srcId="{F02A5291-BE75-4F1B-84CE-75CFEF79FB58}" destId="{E2D2FDB2-546F-4627-924B-FE22B719AB81}" srcOrd="4" destOrd="0" presId="urn:microsoft.com/office/officeart/2016/7/layout/BasicTimeline"/>
    <dgm:cxn modelId="{7F42D139-79AE-450C-96E8-DDC7B6A11369}" type="presParOf" srcId="{2FAD3FDC-A6AB-4A24-929D-C4ECA74EF3BD}" destId="{42C27BBD-C84B-4518-85E8-E438E4A01594}" srcOrd="3" destOrd="0" presId="urn:microsoft.com/office/officeart/2016/7/layout/BasicTimeline"/>
    <dgm:cxn modelId="{ECF4D4D6-916C-4CD7-ACB2-ADEA831B074B}" type="presParOf" srcId="{2FAD3FDC-A6AB-4A24-929D-C4ECA74EF3BD}" destId="{62DFB88E-01FC-407A-87F6-2BD92FF07F4E}" srcOrd="4" destOrd="0" presId="urn:microsoft.com/office/officeart/2016/7/layout/BasicTimeline"/>
    <dgm:cxn modelId="{89F9708D-609A-4A16-8C6D-93476BF694FE}" type="presParOf" srcId="{62DFB88E-01FC-407A-87F6-2BD92FF07F4E}" destId="{3F685A7F-CB63-4F4E-8630-CD26F784B904}" srcOrd="0" destOrd="0" presId="urn:microsoft.com/office/officeart/2016/7/layout/BasicTimeline"/>
    <dgm:cxn modelId="{A9A4D548-3DF7-43FE-A1B3-BDE5EF9927C7}" type="presParOf" srcId="{62DFB88E-01FC-407A-87F6-2BD92FF07F4E}" destId="{53B4833F-58A3-48D8-9670-3EE6B0F896D0}" srcOrd="1" destOrd="0" presId="urn:microsoft.com/office/officeart/2016/7/layout/BasicTimeline"/>
    <dgm:cxn modelId="{E8B2C036-E1C7-49BB-A664-8E56458A5260}" type="presParOf" srcId="{53B4833F-58A3-48D8-9670-3EE6B0F896D0}" destId="{ADB4D95B-7DD2-4CCF-A17D-4DD8AD82FB31}" srcOrd="0" destOrd="0" presId="urn:microsoft.com/office/officeart/2016/7/layout/BasicTimeline"/>
    <dgm:cxn modelId="{E150C37C-C423-4EFD-81DB-F3D89A84CEA0}" type="presParOf" srcId="{53B4833F-58A3-48D8-9670-3EE6B0F896D0}" destId="{E3F07C27-CE6A-4740-B4A7-D18A0904AFA3}" srcOrd="1" destOrd="0" presId="urn:microsoft.com/office/officeart/2016/7/layout/BasicTimeline"/>
    <dgm:cxn modelId="{302B462B-3333-4AA4-AD7E-BDDD00B2DA1A}" type="presParOf" srcId="{62DFB88E-01FC-407A-87F6-2BD92FF07F4E}" destId="{A8983DE7-2F48-490E-A010-03855CA634A2}" srcOrd="2" destOrd="0" presId="urn:microsoft.com/office/officeart/2016/7/layout/BasicTimeline"/>
    <dgm:cxn modelId="{8B860922-2C81-49E5-9D5E-66AB23026FDD}" type="presParOf" srcId="{62DFB88E-01FC-407A-87F6-2BD92FF07F4E}" destId="{CB9F7A29-4A17-47E1-9E4D-EC6C3493A464}" srcOrd="3" destOrd="0" presId="urn:microsoft.com/office/officeart/2016/7/layout/BasicTimeline"/>
    <dgm:cxn modelId="{4D06A23F-1AC2-497B-86F7-1682CD111020}" type="presParOf" srcId="{62DFB88E-01FC-407A-87F6-2BD92FF07F4E}" destId="{150D929E-41EF-4727-BA74-D15A3859DDCC}" srcOrd="4" destOrd="0" presId="urn:microsoft.com/office/officeart/2016/7/layout/BasicTimeline"/>
    <dgm:cxn modelId="{D9E8A89B-32A9-4BC5-8971-B6E8EB416825}" type="presParOf" srcId="{2FAD3FDC-A6AB-4A24-929D-C4ECA74EF3BD}" destId="{15FDCD9E-EBE4-4AE3-9207-2173A7CCD549}" srcOrd="5" destOrd="0" presId="urn:microsoft.com/office/officeart/2016/7/layout/BasicTimeline"/>
    <dgm:cxn modelId="{05DC2774-3719-4DAA-A20A-96966BDA2A1F}" type="presParOf" srcId="{2FAD3FDC-A6AB-4A24-929D-C4ECA74EF3BD}" destId="{E300D52F-7CC2-4D49-9B34-AB1F86C0D7B6}" srcOrd="6" destOrd="0" presId="urn:microsoft.com/office/officeart/2016/7/layout/BasicTimeline"/>
    <dgm:cxn modelId="{183AF410-71F6-49D4-B45D-6C6F05EDBDD8}" type="presParOf" srcId="{E300D52F-7CC2-4D49-9B34-AB1F86C0D7B6}" destId="{53980C51-51D3-4886-8E5B-B5B8B6448BB9}" srcOrd="0" destOrd="0" presId="urn:microsoft.com/office/officeart/2016/7/layout/BasicTimeline"/>
    <dgm:cxn modelId="{C72FCF48-F2B4-423D-9828-45DBF1998B13}" type="presParOf" srcId="{E300D52F-7CC2-4D49-9B34-AB1F86C0D7B6}" destId="{914C431B-EF50-4F51-819C-3A25F5639D2A}" srcOrd="1" destOrd="0" presId="urn:microsoft.com/office/officeart/2016/7/layout/BasicTimeline"/>
    <dgm:cxn modelId="{A27EE22A-39F1-465D-AB9E-86DE7550F62B}" type="presParOf" srcId="{914C431B-EF50-4F51-819C-3A25F5639D2A}" destId="{A4040B8E-1BF1-453F-B891-AEF81421C1B7}" srcOrd="0" destOrd="0" presId="urn:microsoft.com/office/officeart/2016/7/layout/BasicTimeline"/>
    <dgm:cxn modelId="{5AE0D677-CFCA-432A-9AE2-323DF11B0865}" type="presParOf" srcId="{914C431B-EF50-4F51-819C-3A25F5639D2A}" destId="{CCCC179A-7E1F-4BAD-96B1-F3A93F8EC50D}" srcOrd="1" destOrd="0" presId="urn:microsoft.com/office/officeart/2016/7/layout/BasicTimeline"/>
    <dgm:cxn modelId="{C925577F-04D6-4797-AD5F-8DBCC7883E8B}" type="presParOf" srcId="{E300D52F-7CC2-4D49-9B34-AB1F86C0D7B6}" destId="{577F4D29-EF8A-4785-8ED8-62B8CC262ADD}" srcOrd="2" destOrd="0" presId="urn:microsoft.com/office/officeart/2016/7/layout/BasicTimeline"/>
    <dgm:cxn modelId="{7D1DBC65-941F-40D7-A366-F51FD65A56E4}" type="presParOf" srcId="{E300D52F-7CC2-4D49-9B34-AB1F86C0D7B6}" destId="{24C36EAB-B9AD-4423-83E2-8F3DFDE6D244}" srcOrd="3" destOrd="0" presId="urn:microsoft.com/office/officeart/2016/7/layout/BasicTimeline"/>
    <dgm:cxn modelId="{F15BBAF9-7B94-4576-B11D-19B149CC457E}" type="presParOf" srcId="{E300D52F-7CC2-4D49-9B34-AB1F86C0D7B6}" destId="{A36657CB-79D0-4DBB-9B43-D295DE167420}" srcOrd="4" destOrd="0" presId="urn:microsoft.com/office/officeart/2016/7/layout/BasicTimeline"/>
    <dgm:cxn modelId="{DEE676B3-EA63-4F1E-8E25-B33A6C9FB1BC}" type="presParOf" srcId="{2FAD3FDC-A6AB-4A24-929D-C4ECA74EF3BD}" destId="{09A0E85E-782B-4868-A6A2-64CE6AD09AAB}" srcOrd="7" destOrd="0" presId="urn:microsoft.com/office/officeart/2016/7/layout/BasicTimeline"/>
    <dgm:cxn modelId="{27462B73-9D5C-46B1-B52E-B3E83CF19DCD}" type="presParOf" srcId="{2FAD3FDC-A6AB-4A24-929D-C4ECA74EF3BD}" destId="{5308DDFA-6663-47DA-9F02-8F2C7127573A}" srcOrd="8" destOrd="0" presId="urn:microsoft.com/office/officeart/2016/7/layout/BasicTimeline"/>
    <dgm:cxn modelId="{D73EFDA3-EE4A-4044-B672-CDAA5618740C}" type="presParOf" srcId="{5308DDFA-6663-47DA-9F02-8F2C7127573A}" destId="{BDF52F92-E6D3-4C77-BC71-4A2C9D1627C3}" srcOrd="0" destOrd="0" presId="urn:microsoft.com/office/officeart/2016/7/layout/BasicTimeline"/>
    <dgm:cxn modelId="{797D53C7-4CD9-48BF-8BC4-1D796ABFEF26}" type="presParOf" srcId="{5308DDFA-6663-47DA-9F02-8F2C7127573A}" destId="{F3EC3CE4-11D0-4E8E-8516-DA6355657AA9}" srcOrd="1" destOrd="0" presId="urn:microsoft.com/office/officeart/2016/7/layout/BasicTimeline"/>
    <dgm:cxn modelId="{58206A2C-C464-44C8-84CE-6ABE9145F758}" type="presParOf" srcId="{F3EC3CE4-11D0-4E8E-8516-DA6355657AA9}" destId="{D138D10F-5E78-4F04-BF14-1B4A0CF56CD3}" srcOrd="0" destOrd="0" presId="urn:microsoft.com/office/officeart/2016/7/layout/BasicTimeline"/>
    <dgm:cxn modelId="{09D95D3F-E918-40B1-B695-EB8C457D4AA8}" type="presParOf" srcId="{F3EC3CE4-11D0-4E8E-8516-DA6355657AA9}" destId="{9CBC307B-76CE-4456-8BB7-E08BA0924D93}" srcOrd="1" destOrd="0" presId="urn:microsoft.com/office/officeart/2016/7/layout/BasicTimeline"/>
    <dgm:cxn modelId="{C01FA7D1-43CC-4B78-AE6B-336BBBBEA4DA}" type="presParOf" srcId="{5308DDFA-6663-47DA-9F02-8F2C7127573A}" destId="{F370F77D-EC6E-4E26-86C9-9CB2635E1B8B}" srcOrd="2" destOrd="0" presId="urn:microsoft.com/office/officeart/2016/7/layout/BasicTimeline"/>
    <dgm:cxn modelId="{30DE61BD-8D81-43AD-8376-3E3FA023114C}" type="presParOf" srcId="{5308DDFA-6663-47DA-9F02-8F2C7127573A}" destId="{9C862DF3-8F11-4003-AFF1-EE1FEEE012A2}" srcOrd="3" destOrd="0" presId="urn:microsoft.com/office/officeart/2016/7/layout/BasicTimeline"/>
    <dgm:cxn modelId="{15BA541E-1E3C-4D16-8CDD-2117D8896EF1}" type="presParOf" srcId="{5308DDFA-6663-47DA-9F02-8F2C7127573A}" destId="{0D84871C-0B29-41BB-B04E-B29A58A7A315}"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D14D19-4821-4A2F-87E4-740B7765CC1D}"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80484A11-78D8-40C6-8757-AEFB0083BB4B}">
      <dgm:prSet/>
      <dgm:spPr/>
      <dgm:t>
        <a:bodyPr/>
        <a:lstStyle/>
        <a:p>
          <a:pPr>
            <a:defRPr b="1"/>
          </a:pPr>
          <a:r>
            <a:rPr lang="en-US" dirty="0"/>
            <a:t>1980s</a:t>
          </a:r>
        </a:p>
      </dgm:t>
    </dgm:pt>
    <dgm:pt modelId="{1A6C8A73-FECA-4E5B-B3A0-F5E065B73C3B}" type="parTrans" cxnId="{CCE46A4D-E9BD-4D3F-B38D-9D49F844A8E0}">
      <dgm:prSet/>
      <dgm:spPr/>
      <dgm:t>
        <a:bodyPr/>
        <a:lstStyle/>
        <a:p>
          <a:endParaRPr lang="en-US"/>
        </a:p>
      </dgm:t>
    </dgm:pt>
    <dgm:pt modelId="{A6691CFF-B190-4A56-B3D2-273369402E8B}" type="sibTrans" cxnId="{CCE46A4D-E9BD-4D3F-B38D-9D49F844A8E0}">
      <dgm:prSet/>
      <dgm:spPr/>
      <dgm:t>
        <a:bodyPr/>
        <a:lstStyle/>
        <a:p>
          <a:endParaRPr lang="en-US"/>
        </a:p>
      </dgm:t>
    </dgm:pt>
    <dgm:pt modelId="{61F34BE2-9059-470A-9A71-0CFC4C31F1AE}">
      <dgm:prSet/>
      <dgm:spPr/>
      <dgm:t>
        <a:bodyPr/>
        <a:lstStyle/>
        <a:p>
          <a:pPr>
            <a:defRPr b="1"/>
          </a:pPr>
          <a:r>
            <a:rPr lang="en-US"/>
            <a:t>1990s</a:t>
          </a:r>
        </a:p>
      </dgm:t>
    </dgm:pt>
    <dgm:pt modelId="{8E0D42C1-B47D-4D5F-A755-328C0892CB53}" type="parTrans" cxnId="{376A2404-2BE9-421F-B185-5D40CB66B8A0}">
      <dgm:prSet/>
      <dgm:spPr/>
      <dgm:t>
        <a:bodyPr/>
        <a:lstStyle/>
        <a:p>
          <a:endParaRPr lang="en-US"/>
        </a:p>
      </dgm:t>
    </dgm:pt>
    <dgm:pt modelId="{DB402D4D-2731-4DFB-8502-5101F4D28C8C}" type="sibTrans" cxnId="{376A2404-2BE9-421F-B185-5D40CB66B8A0}">
      <dgm:prSet/>
      <dgm:spPr/>
      <dgm:t>
        <a:bodyPr/>
        <a:lstStyle/>
        <a:p>
          <a:endParaRPr lang="en-US"/>
        </a:p>
      </dgm:t>
    </dgm:pt>
    <dgm:pt modelId="{84D07273-C807-4612-9185-B408371A8255}">
      <dgm:prSet/>
      <dgm:spPr/>
      <dgm:t>
        <a:bodyPr/>
        <a:lstStyle/>
        <a:p>
          <a:r>
            <a:rPr lang="en-US" dirty="0"/>
            <a:t>The term data mining was introduced.</a:t>
          </a:r>
        </a:p>
      </dgm:t>
    </dgm:pt>
    <dgm:pt modelId="{5B582D32-DCC7-447F-8298-0CE241B5C886}" type="parTrans" cxnId="{BD5669B2-4AAD-4943-AA90-DDC6C9C13338}">
      <dgm:prSet/>
      <dgm:spPr/>
      <dgm:t>
        <a:bodyPr/>
        <a:lstStyle/>
        <a:p>
          <a:endParaRPr lang="en-US"/>
        </a:p>
      </dgm:t>
    </dgm:pt>
    <dgm:pt modelId="{8FDE2921-AF70-4433-B338-07EBE48DCC30}" type="sibTrans" cxnId="{BD5669B2-4AAD-4943-AA90-DDC6C9C13338}">
      <dgm:prSet/>
      <dgm:spPr/>
      <dgm:t>
        <a:bodyPr/>
        <a:lstStyle/>
        <a:p>
          <a:endParaRPr lang="en-US"/>
        </a:p>
      </dgm:t>
    </dgm:pt>
    <dgm:pt modelId="{032D0C25-14BB-48B3-960E-8E0DD1EAFD9B}">
      <dgm:prSet/>
      <dgm:spPr/>
      <dgm:t>
        <a:bodyPr/>
        <a:lstStyle/>
        <a:p>
          <a:pPr>
            <a:defRPr b="1"/>
          </a:pPr>
          <a:r>
            <a:rPr lang="en-US"/>
            <a:t>1996</a:t>
          </a:r>
        </a:p>
      </dgm:t>
    </dgm:pt>
    <dgm:pt modelId="{204010F6-F8FE-43B0-8215-A529039C2C54}" type="parTrans" cxnId="{A30C3ACF-9079-4002-B16B-4A75C5717765}">
      <dgm:prSet/>
      <dgm:spPr/>
      <dgm:t>
        <a:bodyPr/>
        <a:lstStyle/>
        <a:p>
          <a:endParaRPr lang="en-US"/>
        </a:p>
      </dgm:t>
    </dgm:pt>
    <dgm:pt modelId="{5DE2310C-6AD2-4D12-807F-E0C45AB6EEA4}" type="sibTrans" cxnId="{A30C3ACF-9079-4002-B16B-4A75C5717765}">
      <dgm:prSet/>
      <dgm:spPr/>
      <dgm:t>
        <a:bodyPr/>
        <a:lstStyle/>
        <a:p>
          <a:endParaRPr lang="en-US"/>
        </a:p>
      </dgm:t>
    </dgm:pt>
    <dgm:pt modelId="{F75618A9-B557-4083-A308-C708113756EE}">
      <dgm:prSet/>
      <dgm:spPr/>
      <dgm:t>
        <a:bodyPr/>
        <a:lstStyle/>
        <a:p>
          <a:r>
            <a:rPr lang="en-US" dirty="0"/>
            <a:t>A conference for KDD was held for the first-time showing data mining as a special field.</a:t>
          </a:r>
        </a:p>
      </dgm:t>
    </dgm:pt>
    <dgm:pt modelId="{B40E4687-F9A2-4838-8B60-9825A94D9B0A}" type="parTrans" cxnId="{37B377AF-D5D3-4475-B6A9-45ACE403317A}">
      <dgm:prSet/>
      <dgm:spPr/>
      <dgm:t>
        <a:bodyPr/>
        <a:lstStyle/>
        <a:p>
          <a:endParaRPr lang="en-US"/>
        </a:p>
      </dgm:t>
    </dgm:pt>
    <dgm:pt modelId="{1D798053-BD4D-407D-8252-296EFB979F3E}" type="sibTrans" cxnId="{37B377AF-D5D3-4475-B6A9-45ACE403317A}">
      <dgm:prSet/>
      <dgm:spPr/>
      <dgm:t>
        <a:bodyPr/>
        <a:lstStyle/>
        <a:p>
          <a:endParaRPr lang="en-US"/>
        </a:p>
      </dgm:t>
    </dgm:pt>
    <dgm:pt modelId="{5332046D-1003-4DD9-8C15-9468BE7F5146}">
      <dgm:prSet/>
      <dgm:spPr/>
      <dgm:t>
        <a:bodyPr/>
        <a:lstStyle/>
        <a:p>
          <a:pPr>
            <a:defRPr b="1"/>
          </a:pPr>
          <a:r>
            <a:rPr lang="en-US"/>
            <a:t>Late 1990s</a:t>
          </a:r>
        </a:p>
      </dgm:t>
    </dgm:pt>
    <dgm:pt modelId="{F82BE80F-9561-42E2-B372-FAB2D520E1D4}" type="parTrans" cxnId="{449D46F8-5DDD-4C3F-8FA0-3414C8AD3C4D}">
      <dgm:prSet/>
      <dgm:spPr/>
      <dgm:t>
        <a:bodyPr/>
        <a:lstStyle/>
        <a:p>
          <a:endParaRPr lang="en-US"/>
        </a:p>
      </dgm:t>
    </dgm:pt>
    <dgm:pt modelId="{4125F1AA-6AF4-416B-9A9C-3B1D729749F6}" type="sibTrans" cxnId="{449D46F8-5DDD-4C3F-8FA0-3414C8AD3C4D}">
      <dgm:prSet/>
      <dgm:spPr/>
      <dgm:t>
        <a:bodyPr/>
        <a:lstStyle/>
        <a:p>
          <a:endParaRPr lang="en-US"/>
        </a:p>
      </dgm:t>
    </dgm:pt>
    <dgm:pt modelId="{41C87DC5-FD32-41E2-B58B-7ACED9E2F1C3}">
      <dgm:prSet/>
      <dgm:spPr/>
      <dgm:t>
        <a:bodyPr/>
        <a:lstStyle/>
        <a:p>
          <a:pPr>
            <a:defRPr b="1"/>
          </a:pPr>
          <a:r>
            <a:rPr lang="en-US" dirty="0"/>
            <a:t>21st Century</a:t>
          </a:r>
        </a:p>
        <a:p>
          <a:pPr>
            <a:defRPr b="1"/>
          </a:pPr>
          <a:r>
            <a:rPr lang="en-US" dirty="0"/>
            <a:t>(Present Day)</a:t>
          </a:r>
        </a:p>
      </dgm:t>
    </dgm:pt>
    <dgm:pt modelId="{DBF45ED6-D8AF-4A57-8BCF-BD69F7A41FB2}" type="parTrans" cxnId="{DFA65EB1-C902-4C77-B331-6384CE42F303}">
      <dgm:prSet/>
      <dgm:spPr/>
      <dgm:t>
        <a:bodyPr/>
        <a:lstStyle/>
        <a:p>
          <a:endParaRPr lang="en-US"/>
        </a:p>
      </dgm:t>
    </dgm:pt>
    <dgm:pt modelId="{8BEEF441-552D-42D4-99F6-6B55D2D065E6}" type="sibTrans" cxnId="{DFA65EB1-C902-4C77-B331-6384CE42F303}">
      <dgm:prSet/>
      <dgm:spPr/>
      <dgm:t>
        <a:bodyPr/>
        <a:lstStyle/>
        <a:p>
          <a:endParaRPr lang="en-US"/>
        </a:p>
      </dgm:t>
    </dgm:pt>
    <dgm:pt modelId="{CB236323-984F-4BEF-803A-37494417CCB2}">
      <dgm:prSet/>
      <dgm:spPr/>
      <dgm:t>
        <a:bodyPr/>
        <a:lstStyle/>
        <a:p>
          <a:r>
            <a:rPr lang="en-US" dirty="0"/>
            <a:t>The Knowledge Discovery in Databases was a field that focuses on obtaining valuable information from data.</a:t>
          </a:r>
        </a:p>
      </dgm:t>
    </dgm:pt>
    <dgm:pt modelId="{0F23BF60-F0CC-4C0D-9429-6733A92CA60B}" type="parTrans" cxnId="{B514466D-9C52-49FC-A48E-491B7793FAD8}">
      <dgm:prSet/>
      <dgm:spPr/>
      <dgm:t>
        <a:bodyPr/>
        <a:lstStyle/>
        <a:p>
          <a:endParaRPr lang="en-US"/>
        </a:p>
      </dgm:t>
    </dgm:pt>
    <dgm:pt modelId="{DC555E21-5EAA-44D6-984F-80223413AE04}" type="sibTrans" cxnId="{B514466D-9C52-49FC-A48E-491B7793FAD8}">
      <dgm:prSet/>
      <dgm:spPr/>
      <dgm:t>
        <a:bodyPr/>
        <a:lstStyle/>
        <a:p>
          <a:endParaRPr lang="en-US"/>
        </a:p>
      </dgm:t>
    </dgm:pt>
    <dgm:pt modelId="{9A544889-A2C1-4D99-8285-A2767B3C3D61}">
      <dgm:prSet/>
      <dgm:spPr/>
      <dgm:t>
        <a:bodyPr/>
        <a:lstStyle/>
        <a:p>
          <a:r>
            <a:rPr lang="en-US" dirty="0"/>
            <a:t>there were advancements in machine learning algorithms such as neural network.</a:t>
          </a:r>
        </a:p>
      </dgm:t>
    </dgm:pt>
    <dgm:pt modelId="{C0E84FC0-A9D0-462E-9C40-6C0E88A4F5EC}" type="parTrans" cxnId="{379CB295-D8D6-487D-9D4D-8924BE17A133}">
      <dgm:prSet/>
      <dgm:spPr/>
      <dgm:t>
        <a:bodyPr/>
        <a:lstStyle/>
        <a:p>
          <a:endParaRPr lang="en-US"/>
        </a:p>
      </dgm:t>
    </dgm:pt>
    <dgm:pt modelId="{1B7A3014-A5B1-4166-A28A-D4A1C072C928}" type="sibTrans" cxnId="{379CB295-D8D6-487D-9D4D-8924BE17A133}">
      <dgm:prSet/>
      <dgm:spPr/>
      <dgm:t>
        <a:bodyPr/>
        <a:lstStyle/>
        <a:p>
          <a:endParaRPr lang="en-US"/>
        </a:p>
      </dgm:t>
    </dgm:pt>
    <dgm:pt modelId="{3567433A-DD32-41FB-A0E8-6B5F0D7E8E86}">
      <dgm:prSet/>
      <dgm:spPr/>
      <dgm:t>
        <a:bodyPr/>
        <a:lstStyle/>
        <a:p>
          <a:r>
            <a:rPr lang="en-US" dirty="0"/>
            <a:t>Data mining was very popular due to the development in computing power, storage capabilities, and its various applications in business.</a:t>
          </a:r>
        </a:p>
      </dgm:t>
    </dgm:pt>
    <dgm:pt modelId="{1C6FE18D-54A9-4800-A8EC-E6C4403093F6}" type="sibTrans" cxnId="{91AE89FB-B32A-4A7F-BD7A-F8AD2B809BA2}">
      <dgm:prSet/>
      <dgm:spPr/>
      <dgm:t>
        <a:bodyPr/>
        <a:lstStyle/>
        <a:p>
          <a:endParaRPr lang="en-US"/>
        </a:p>
      </dgm:t>
    </dgm:pt>
    <dgm:pt modelId="{0049AF10-ACB8-402C-ACE1-52148702674F}" type="parTrans" cxnId="{91AE89FB-B32A-4A7F-BD7A-F8AD2B809BA2}">
      <dgm:prSet/>
      <dgm:spPr/>
      <dgm:t>
        <a:bodyPr/>
        <a:lstStyle/>
        <a:p>
          <a:endParaRPr lang="en-US"/>
        </a:p>
      </dgm:t>
    </dgm:pt>
    <dgm:pt modelId="{296D3FFB-12FF-4657-BD5E-B83BAB304F7E}">
      <dgm:prSet/>
      <dgm:spPr/>
      <dgm:t>
        <a:bodyPr/>
        <a:lstStyle/>
        <a:p>
          <a:r>
            <a:rPr lang="en-US" dirty="0"/>
            <a:t>Evolution of data mining algorithms and techniques continuously.</a:t>
          </a:r>
        </a:p>
      </dgm:t>
    </dgm:pt>
    <dgm:pt modelId="{8F87E907-BA96-4A6C-B03D-AD6B22D4674C}" type="sibTrans" cxnId="{1CF5F75A-8F12-4A0F-8508-0F760E37283B}">
      <dgm:prSet/>
      <dgm:spPr/>
      <dgm:t>
        <a:bodyPr/>
        <a:lstStyle/>
        <a:p>
          <a:endParaRPr lang="en-US"/>
        </a:p>
      </dgm:t>
    </dgm:pt>
    <dgm:pt modelId="{0EFDE30A-5C18-41CA-B8A9-0BE7B9166F1C}" type="parTrans" cxnId="{1CF5F75A-8F12-4A0F-8508-0F760E37283B}">
      <dgm:prSet/>
      <dgm:spPr/>
      <dgm:t>
        <a:bodyPr/>
        <a:lstStyle/>
        <a:p>
          <a:endParaRPr lang="en-US"/>
        </a:p>
      </dgm:t>
    </dgm:pt>
    <dgm:pt modelId="{F06C83C0-8F3D-40EF-A1F9-BC387AC329B7}">
      <dgm:prSet/>
      <dgm:spPr/>
      <dgm:t>
        <a:bodyPr/>
        <a:lstStyle/>
        <a:p>
          <a:r>
            <a:rPr lang="en-US" dirty="0"/>
            <a:t>Big Data analytics and being able to handle massive datasets from multiple sources and fields.</a:t>
          </a:r>
        </a:p>
      </dgm:t>
    </dgm:pt>
    <dgm:pt modelId="{C6463041-F11F-4018-B720-64661310CBFA}" type="parTrans" cxnId="{017C2A36-2147-4938-8414-384911DF400A}">
      <dgm:prSet/>
      <dgm:spPr/>
      <dgm:t>
        <a:bodyPr/>
        <a:lstStyle/>
        <a:p>
          <a:endParaRPr lang="en-US"/>
        </a:p>
      </dgm:t>
    </dgm:pt>
    <dgm:pt modelId="{6A70D110-F8C6-4A66-A4DE-C90342B28234}" type="sibTrans" cxnId="{017C2A36-2147-4938-8414-384911DF400A}">
      <dgm:prSet/>
      <dgm:spPr/>
      <dgm:t>
        <a:bodyPr/>
        <a:lstStyle/>
        <a:p>
          <a:endParaRPr lang="en-US"/>
        </a:p>
      </dgm:t>
    </dgm:pt>
    <dgm:pt modelId="{EFE669A9-839D-4C48-94A9-BC703635E295}" type="pres">
      <dgm:prSet presAssocID="{81D14D19-4821-4A2F-87E4-740B7765CC1D}" presName="root" presStyleCnt="0">
        <dgm:presLayoutVars>
          <dgm:chMax/>
          <dgm:chPref/>
          <dgm:animLvl val="lvl"/>
        </dgm:presLayoutVars>
      </dgm:prSet>
      <dgm:spPr/>
    </dgm:pt>
    <dgm:pt modelId="{5676B860-77C8-4FBE-97A0-C0FDF835FE65}" type="pres">
      <dgm:prSet presAssocID="{81D14D19-4821-4A2F-87E4-740B7765CC1D}"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2FAD3FDC-A6AB-4A24-929D-C4ECA74EF3BD}" type="pres">
      <dgm:prSet presAssocID="{81D14D19-4821-4A2F-87E4-740B7765CC1D}" presName="nodes" presStyleCnt="0">
        <dgm:presLayoutVars>
          <dgm:chMax/>
          <dgm:chPref/>
          <dgm:animLvl val="lvl"/>
        </dgm:presLayoutVars>
      </dgm:prSet>
      <dgm:spPr/>
    </dgm:pt>
    <dgm:pt modelId="{CDABE2BB-C08B-48EA-B185-D76F777E37FD}" type="pres">
      <dgm:prSet presAssocID="{80484A11-78D8-40C6-8757-AEFB0083BB4B}" presName="composite" presStyleCnt="0"/>
      <dgm:spPr/>
    </dgm:pt>
    <dgm:pt modelId="{74704551-9447-4A91-BDA7-50F70BA576BE}" type="pres">
      <dgm:prSet presAssocID="{80484A11-78D8-40C6-8757-AEFB0083BB4B}" presName="L1TextContainer" presStyleLbl="revTx" presStyleIdx="0" presStyleCnt="5">
        <dgm:presLayoutVars>
          <dgm:chMax val="1"/>
          <dgm:chPref val="1"/>
          <dgm:bulletEnabled val="1"/>
        </dgm:presLayoutVars>
      </dgm:prSet>
      <dgm:spPr/>
    </dgm:pt>
    <dgm:pt modelId="{002715A4-EBFE-442A-A86C-ED1207D3ACC5}" type="pres">
      <dgm:prSet presAssocID="{80484A11-78D8-40C6-8757-AEFB0083BB4B}" presName="L2TextContainerWrapper" presStyleCnt="0">
        <dgm:presLayoutVars>
          <dgm:chMax val="0"/>
          <dgm:chPref val="0"/>
          <dgm:bulletEnabled val="1"/>
        </dgm:presLayoutVars>
      </dgm:prSet>
      <dgm:spPr/>
    </dgm:pt>
    <dgm:pt modelId="{6198E484-04F5-408D-B03B-75AE390080E6}" type="pres">
      <dgm:prSet presAssocID="{80484A11-78D8-40C6-8757-AEFB0083BB4B}" presName="L2TextContainer" presStyleLbl="bgAcc1" presStyleIdx="0" presStyleCnt="5"/>
      <dgm:spPr/>
    </dgm:pt>
    <dgm:pt modelId="{3434E00C-88EA-4411-87BA-753BF3FB1229}" type="pres">
      <dgm:prSet presAssocID="{80484A11-78D8-40C6-8757-AEFB0083BB4B}" presName="FlexibleEmptyPlaceHolder" presStyleCnt="0"/>
      <dgm:spPr/>
    </dgm:pt>
    <dgm:pt modelId="{AAB7DDA9-BCBB-41C8-998B-1E24E30A270F}" type="pres">
      <dgm:prSet presAssocID="{80484A11-78D8-40C6-8757-AEFB0083BB4B}" presName="ConnectLine" presStyleLbl="sibTrans1D1" presStyleIdx="0" presStyleCnt="5"/>
      <dgm:spPr>
        <a:noFill/>
        <a:ln w="6350" cap="flat" cmpd="sng" algn="ctr">
          <a:solidFill>
            <a:schemeClr val="accent1">
              <a:hueOff val="0"/>
              <a:satOff val="0"/>
              <a:lumOff val="0"/>
              <a:alphaOff val="0"/>
            </a:schemeClr>
          </a:solidFill>
          <a:prstDash val="dash"/>
        </a:ln>
        <a:effectLst/>
      </dgm:spPr>
    </dgm:pt>
    <dgm:pt modelId="{E2354D92-4838-4949-B3B8-58D973CF932A}" type="pres">
      <dgm:prSet presAssocID="{80484A11-78D8-40C6-8757-AEFB0083BB4B}" presName="ConnectorPoint" presStyleLbl="alignNode1" presStyleIdx="0" presStyleCnt="5"/>
      <dgm:spPr/>
    </dgm:pt>
    <dgm:pt modelId="{B9C23E73-5AE9-45F8-9409-A14F4A51F6C4}" type="pres">
      <dgm:prSet presAssocID="{80484A11-78D8-40C6-8757-AEFB0083BB4B}" presName="EmptyPlaceHolder" presStyleCnt="0"/>
      <dgm:spPr/>
    </dgm:pt>
    <dgm:pt modelId="{566F9CB7-278A-4293-88EB-FA8836F4535A}" type="pres">
      <dgm:prSet presAssocID="{A6691CFF-B190-4A56-B3D2-273369402E8B}" presName="spaceBetweenRectangles" presStyleCnt="0"/>
      <dgm:spPr/>
    </dgm:pt>
    <dgm:pt modelId="{F02A5291-BE75-4F1B-84CE-75CFEF79FB58}" type="pres">
      <dgm:prSet presAssocID="{61F34BE2-9059-470A-9A71-0CFC4C31F1AE}" presName="composite" presStyleCnt="0"/>
      <dgm:spPr/>
    </dgm:pt>
    <dgm:pt modelId="{90155B78-8D28-4109-9736-0CB6018D551F}" type="pres">
      <dgm:prSet presAssocID="{61F34BE2-9059-470A-9A71-0CFC4C31F1AE}" presName="L1TextContainer" presStyleLbl="revTx" presStyleIdx="1" presStyleCnt="5">
        <dgm:presLayoutVars>
          <dgm:chMax val="1"/>
          <dgm:chPref val="1"/>
          <dgm:bulletEnabled val="1"/>
        </dgm:presLayoutVars>
      </dgm:prSet>
      <dgm:spPr/>
    </dgm:pt>
    <dgm:pt modelId="{130DB57F-37FA-425D-90B7-0E0BF32E92E9}" type="pres">
      <dgm:prSet presAssocID="{61F34BE2-9059-470A-9A71-0CFC4C31F1AE}" presName="L2TextContainerWrapper" presStyleCnt="0">
        <dgm:presLayoutVars>
          <dgm:chMax val="0"/>
          <dgm:chPref val="0"/>
          <dgm:bulletEnabled val="1"/>
        </dgm:presLayoutVars>
      </dgm:prSet>
      <dgm:spPr/>
    </dgm:pt>
    <dgm:pt modelId="{BDFF6AA7-8370-4F67-AED7-FA20992819AE}" type="pres">
      <dgm:prSet presAssocID="{61F34BE2-9059-470A-9A71-0CFC4C31F1AE}" presName="L2TextContainer" presStyleLbl="bgAcc1" presStyleIdx="1" presStyleCnt="5"/>
      <dgm:spPr/>
    </dgm:pt>
    <dgm:pt modelId="{BB54772B-D280-448D-9E24-A8D8EA0BEFE6}" type="pres">
      <dgm:prSet presAssocID="{61F34BE2-9059-470A-9A71-0CFC4C31F1AE}" presName="FlexibleEmptyPlaceHolder" presStyleCnt="0"/>
      <dgm:spPr/>
    </dgm:pt>
    <dgm:pt modelId="{F2438B0B-58DA-4243-B4B5-C8D32CA097F8}" type="pres">
      <dgm:prSet presAssocID="{61F34BE2-9059-470A-9A71-0CFC4C31F1AE}" presName="ConnectLine" presStyleLbl="sibTrans1D1" presStyleIdx="1" presStyleCnt="5"/>
      <dgm:spPr>
        <a:noFill/>
        <a:ln w="6350" cap="flat" cmpd="sng" algn="ctr">
          <a:solidFill>
            <a:schemeClr val="accent1">
              <a:hueOff val="0"/>
              <a:satOff val="0"/>
              <a:lumOff val="0"/>
              <a:alphaOff val="0"/>
            </a:schemeClr>
          </a:solidFill>
          <a:prstDash val="dash"/>
        </a:ln>
        <a:effectLst/>
      </dgm:spPr>
    </dgm:pt>
    <dgm:pt modelId="{7DF216FA-B015-4644-A8FC-85DCDFDDA050}" type="pres">
      <dgm:prSet presAssocID="{61F34BE2-9059-470A-9A71-0CFC4C31F1AE}" presName="ConnectorPoint" presStyleLbl="alignNode1" presStyleIdx="1" presStyleCnt="5"/>
      <dgm:spPr/>
    </dgm:pt>
    <dgm:pt modelId="{E2D2FDB2-546F-4627-924B-FE22B719AB81}" type="pres">
      <dgm:prSet presAssocID="{61F34BE2-9059-470A-9A71-0CFC4C31F1AE}" presName="EmptyPlaceHolder" presStyleCnt="0"/>
      <dgm:spPr/>
    </dgm:pt>
    <dgm:pt modelId="{42C27BBD-C84B-4518-85E8-E438E4A01594}" type="pres">
      <dgm:prSet presAssocID="{DB402D4D-2731-4DFB-8502-5101F4D28C8C}" presName="spaceBetweenRectangles" presStyleCnt="0"/>
      <dgm:spPr/>
    </dgm:pt>
    <dgm:pt modelId="{62DFB88E-01FC-407A-87F6-2BD92FF07F4E}" type="pres">
      <dgm:prSet presAssocID="{032D0C25-14BB-48B3-960E-8E0DD1EAFD9B}" presName="composite" presStyleCnt="0"/>
      <dgm:spPr/>
    </dgm:pt>
    <dgm:pt modelId="{3F685A7F-CB63-4F4E-8630-CD26F784B904}" type="pres">
      <dgm:prSet presAssocID="{032D0C25-14BB-48B3-960E-8E0DD1EAFD9B}" presName="L1TextContainer" presStyleLbl="revTx" presStyleIdx="2" presStyleCnt="5">
        <dgm:presLayoutVars>
          <dgm:chMax val="1"/>
          <dgm:chPref val="1"/>
          <dgm:bulletEnabled val="1"/>
        </dgm:presLayoutVars>
      </dgm:prSet>
      <dgm:spPr/>
    </dgm:pt>
    <dgm:pt modelId="{53B4833F-58A3-48D8-9670-3EE6B0F896D0}" type="pres">
      <dgm:prSet presAssocID="{032D0C25-14BB-48B3-960E-8E0DD1EAFD9B}" presName="L2TextContainerWrapper" presStyleCnt="0">
        <dgm:presLayoutVars>
          <dgm:chMax val="0"/>
          <dgm:chPref val="0"/>
          <dgm:bulletEnabled val="1"/>
        </dgm:presLayoutVars>
      </dgm:prSet>
      <dgm:spPr/>
    </dgm:pt>
    <dgm:pt modelId="{ADB4D95B-7DD2-4CCF-A17D-4DD8AD82FB31}" type="pres">
      <dgm:prSet presAssocID="{032D0C25-14BB-48B3-960E-8E0DD1EAFD9B}" presName="L2TextContainer" presStyleLbl="bgAcc1" presStyleIdx="2" presStyleCnt="5"/>
      <dgm:spPr/>
    </dgm:pt>
    <dgm:pt modelId="{E3F07C27-CE6A-4740-B4A7-D18A0904AFA3}" type="pres">
      <dgm:prSet presAssocID="{032D0C25-14BB-48B3-960E-8E0DD1EAFD9B}" presName="FlexibleEmptyPlaceHolder" presStyleCnt="0"/>
      <dgm:spPr/>
    </dgm:pt>
    <dgm:pt modelId="{A8983DE7-2F48-490E-A010-03855CA634A2}" type="pres">
      <dgm:prSet presAssocID="{032D0C25-14BB-48B3-960E-8E0DD1EAFD9B}" presName="ConnectLine" presStyleLbl="sibTrans1D1" presStyleIdx="2" presStyleCnt="5"/>
      <dgm:spPr>
        <a:noFill/>
        <a:ln w="6350" cap="flat" cmpd="sng" algn="ctr">
          <a:solidFill>
            <a:schemeClr val="accent1">
              <a:hueOff val="0"/>
              <a:satOff val="0"/>
              <a:lumOff val="0"/>
              <a:alphaOff val="0"/>
            </a:schemeClr>
          </a:solidFill>
          <a:prstDash val="dash"/>
        </a:ln>
        <a:effectLst/>
      </dgm:spPr>
    </dgm:pt>
    <dgm:pt modelId="{CB9F7A29-4A17-47E1-9E4D-EC6C3493A464}" type="pres">
      <dgm:prSet presAssocID="{032D0C25-14BB-48B3-960E-8E0DD1EAFD9B}" presName="ConnectorPoint" presStyleLbl="alignNode1" presStyleIdx="2" presStyleCnt="5"/>
      <dgm:spPr/>
    </dgm:pt>
    <dgm:pt modelId="{150D929E-41EF-4727-BA74-D15A3859DDCC}" type="pres">
      <dgm:prSet presAssocID="{032D0C25-14BB-48B3-960E-8E0DD1EAFD9B}" presName="EmptyPlaceHolder" presStyleCnt="0"/>
      <dgm:spPr/>
    </dgm:pt>
    <dgm:pt modelId="{15FDCD9E-EBE4-4AE3-9207-2173A7CCD549}" type="pres">
      <dgm:prSet presAssocID="{5DE2310C-6AD2-4D12-807F-E0C45AB6EEA4}" presName="spaceBetweenRectangles" presStyleCnt="0"/>
      <dgm:spPr/>
    </dgm:pt>
    <dgm:pt modelId="{E300D52F-7CC2-4D49-9B34-AB1F86C0D7B6}" type="pres">
      <dgm:prSet presAssocID="{5332046D-1003-4DD9-8C15-9468BE7F5146}" presName="composite" presStyleCnt="0"/>
      <dgm:spPr/>
    </dgm:pt>
    <dgm:pt modelId="{53980C51-51D3-4886-8E5B-B5B8B6448BB9}" type="pres">
      <dgm:prSet presAssocID="{5332046D-1003-4DD9-8C15-9468BE7F5146}" presName="L1TextContainer" presStyleLbl="revTx" presStyleIdx="3" presStyleCnt="5">
        <dgm:presLayoutVars>
          <dgm:chMax val="1"/>
          <dgm:chPref val="1"/>
          <dgm:bulletEnabled val="1"/>
        </dgm:presLayoutVars>
      </dgm:prSet>
      <dgm:spPr/>
    </dgm:pt>
    <dgm:pt modelId="{914C431B-EF50-4F51-819C-3A25F5639D2A}" type="pres">
      <dgm:prSet presAssocID="{5332046D-1003-4DD9-8C15-9468BE7F5146}" presName="L2TextContainerWrapper" presStyleCnt="0">
        <dgm:presLayoutVars>
          <dgm:chMax val="0"/>
          <dgm:chPref val="0"/>
          <dgm:bulletEnabled val="1"/>
        </dgm:presLayoutVars>
      </dgm:prSet>
      <dgm:spPr/>
    </dgm:pt>
    <dgm:pt modelId="{A4040B8E-1BF1-453F-B891-AEF81421C1B7}" type="pres">
      <dgm:prSet presAssocID="{5332046D-1003-4DD9-8C15-9468BE7F5146}" presName="L2TextContainer" presStyleLbl="bgAcc1" presStyleIdx="3" presStyleCnt="5"/>
      <dgm:spPr/>
    </dgm:pt>
    <dgm:pt modelId="{CCCC179A-7E1F-4BAD-96B1-F3A93F8EC50D}" type="pres">
      <dgm:prSet presAssocID="{5332046D-1003-4DD9-8C15-9468BE7F5146}" presName="FlexibleEmptyPlaceHolder" presStyleCnt="0"/>
      <dgm:spPr/>
    </dgm:pt>
    <dgm:pt modelId="{577F4D29-EF8A-4785-8ED8-62B8CC262ADD}" type="pres">
      <dgm:prSet presAssocID="{5332046D-1003-4DD9-8C15-9468BE7F5146}" presName="ConnectLine" presStyleLbl="sibTrans1D1" presStyleIdx="3" presStyleCnt="5"/>
      <dgm:spPr>
        <a:noFill/>
        <a:ln w="6350" cap="flat" cmpd="sng" algn="ctr">
          <a:solidFill>
            <a:schemeClr val="accent1">
              <a:hueOff val="0"/>
              <a:satOff val="0"/>
              <a:lumOff val="0"/>
              <a:alphaOff val="0"/>
            </a:schemeClr>
          </a:solidFill>
          <a:prstDash val="dash"/>
        </a:ln>
        <a:effectLst/>
      </dgm:spPr>
    </dgm:pt>
    <dgm:pt modelId="{24C36EAB-B9AD-4423-83E2-8F3DFDE6D244}" type="pres">
      <dgm:prSet presAssocID="{5332046D-1003-4DD9-8C15-9468BE7F5146}" presName="ConnectorPoint" presStyleLbl="alignNode1" presStyleIdx="3" presStyleCnt="5"/>
      <dgm:spPr/>
    </dgm:pt>
    <dgm:pt modelId="{A36657CB-79D0-4DBB-9B43-D295DE167420}" type="pres">
      <dgm:prSet presAssocID="{5332046D-1003-4DD9-8C15-9468BE7F5146}" presName="EmptyPlaceHolder" presStyleCnt="0"/>
      <dgm:spPr/>
    </dgm:pt>
    <dgm:pt modelId="{09A0E85E-782B-4868-A6A2-64CE6AD09AAB}" type="pres">
      <dgm:prSet presAssocID="{4125F1AA-6AF4-416B-9A9C-3B1D729749F6}" presName="spaceBetweenRectangles" presStyleCnt="0"/>
      <dgm:spPr/>
    </dgm:pt>
    <dgm:pt modelId="{5308DDFA-6663-47DA-9F02-8F2C7127573A}" type="pres">
      <dgm:prSet presAssocID="{41C87DC5-FD32-41E2-B58B-7ACED9E2F1C3}" presName="composite" presStyleCnt="0"/>
      <dgm:spPr/>
    </dgm:pt>
    <dgm:pt modelId="{BDF52F92-E6D3-4C77-BC71-4A2C9D1627C3}" type="pres">
      <dgm:prSet presAssocID="{41C87DC5-FD32-41E2-B58B-7ACED9E2F1C3}" presName="L1TextContainer" presStyleLbl="revTx" presStyleIdx="4" presStyleCnt="5">
        <dgm:presLayoutVars>
          <dgm:chMax val="1"/>
          <dgm:chPref val="1"/>
          <dgm:bulletEnabled val="1"/>
        </dgm:presLayoutVars>
      </dgm:prSet>
      <dgm:spPr/>
    </dgm:pt>
    <dgm:pt modelId="{F3EC3CE4-11D0-4E8E-8516-DA6355657AA9}" type="pres">
      <dgm:prSet presAssocID="{41C87DC5-FD32-41E2-B58B-7ACED9E2F1C3}" presName="L2TextContainerWrapper" presStyleCnt="0">
        <dgm:presLayoutVars>
          <dgm:chMax val="0"/>
          <dgm:chPref val="0"/>
          <dgm:bulletEnabled val="1"/>
        </dgm:presLayoutVars>
      </dgm:prSet>
      <dgm:spPr/>
    </dgm:pt>
    <dgm:pt modelId="{D138D10F-5E78-4F04-BF14-1B4A0CF56CD3}" type="pres">
      <dgm:prSet presAssocID="{41C87DC5-FD32-41E2-B58B-7ACED9E2F1C3}" presName="L2TextContainer" presStyleLbl="bgAcc1" presStyleIdx="4" presStyleCnt="5"/>
      <dgm:spPr/>
    </dgm:pt>
    <dgm:pt modelId="{9CBC307B-76CE-4456-8BB7-E08BA0924D93}" type="pres">
      <dgm:prSet presAssocID="{41C87DC5-FD32-41E2-B58B-7ACED9E2F1C3}" presName="FlexibleEmptyPlaceHolder" presStyleCnt="0"/>
      <dgm:spPr/>
    </dgm:pt>
    <dgm:pt modelId="{F370F77D-EC6E-4E26-86C9-9CB2635E1B8B}" type="pres">
      <dgm:prSet presAssocID="{41C87DC5-FD32-41E2-B58B-7ACED9E2F1C3}" presName="ConnectLine" presStyleLbl="sibTrans1D1" presStyleIdx="4" presStyleCnt="5"/>
      <dgm:spPr>
        <a:noFill/>
        <a:ln w="6350" cap="flat" cmpd="sng" algn="ctr">
          <a:solidFill>
            <a:schemeClr val="accent1">
              <a:hueOff val="0"/>
              <a:satOff val="0"/>
              <a:lumOff val="0"/>
              <a:alphaOff val="0"/>
            </a:schemeClr>
          </a:solidFill>
          <a:prstDash val="dash"/>
        </a:ln>
        <a:effectLst/>
      </dgm:spPr>
    </dgm:pt>
    <dgm:pt modelId="{9C862DF3-8F11-4003-AFF1-EE1FEEE012A2}" type="pres">
      <dgm:prSet presAssocID="{41C87DC5-FD32-41E2-B58B-7ACED9E2F1C3}" presName="ConnectorPoint" presStyleLbl="alignNode1" presStyleIdx="4" presStyleCnt="5"/>
      <dgm:spPr/>
    </dgm:pt>
    <dgm:pt modelId="{0D84871C-0B29-41BB-B04E-B29A58A7A315}" type="pres">
      <dgm:prSet presAssocID="{41C87DC5-FD32-41E2-B58B-7ACED9E2F1C3}" presName="EmptyPlaceHolder" presStyleCnt="0"/>
      <dgm:spPr/>
    </dgm:pt>
  </dgm:ptLst>
  <dgm:cxnLst>
    <dgm:cxn modelId="{376A2404-2BE9-421F-B185-5D40CB66B8A0}" srcId="{81D14D19-4821-4A2F-87E4-740B7765CC1D}" destId="{61F34BE2-9059-470A-9A71-0CFC4C31F1AE}" srcOrd="1" destOrd="0" parTransId="{8E0D42C1-B47D-4D5F-A755-328C0892CB53}" sibTransId="{DB402D4D-2731-4DFB-8502-5101F4D28C8C}"/>
    <dgm:cxn modelId="{0A79A506-0CEA-4182-9AB7-F64C3D0A4F50}" type="presOf" srcId="{F06C83C0-8F3D-40EF-A1F9-BC387AC329B7}" destId="{D138D10F-5E78-4F04-BF14-1B4A0CF56CD3}" srcOrd="0" destOrd="1" presId="urn:microsoft.com/office/officeart/2016/7/layout/BasicTimeline"/>
    <dgm:cxn modelId="{32B6750A-1DFF-44F5-90B2-2471732D85B7}" type="presOf" srcId="{5332046D-1003-4DD9-8C15-9468BE7F5146}" destId="{53980C51-51D3-4886-8E5B-B5B8B6448BB9}" srcOrd="0" destOrd="0" presId="urn:microsoft.com/office/officeart/2016/7/layout/BasicTimeline"/>
    <dgm:cxn modelId="{9A69E92B-DBE5-4FEB-AB45-E8B2F8787326}" type="presOf" srcId="{41C87DC5-FD32-41E2-B58B-7ACED9E2F1C3}" destId="{BDF52F92-E6D3-4C77-BC71-4A2C9D1627C3}" srcOrd="0" destOrd="0" presId="urn:microsoft.com/office/officeart/2016/7/layout/BasicTimeline"/>
    <dgm:cxn modelId="{A5DE0E32-9433-430D-A189-75A80DBBD7A1}" type="presOf" srcId="{61F34BE2-9059-470A-9A71-0CFC4C31F1AE}" destId="{90155B78-8D28-4109-9736-0CB6018D551F}" srcOrd="0" destOrd="0" presId="urn:microsoft.com/office/officeart/2016/7/layout/BasicTimeline"/>
    <dgm:cxn modelId="{017C2A36-2147-4938-8414-384911DF400A}" srcId="{41C87DC5-FD32-41E2-B58B-7ACED9E2F1C3}" destId="{F06C83C0-8F3D-40EF-A1F9-BC387AC329B7}" srcOrd="1" destOrd="0" parTransId="{C6463041-F11F-4018-B720-64661310CBFA}" sibTransId="{6A70D110-F8C6-4A66-A4DE-C90342B28234}"/>
    <dgm:cxn modelId="{0D49185C-81E4-4B18-904A-E2BD97A882D5}" type="presOf" srcId="{F75618A9-B557-4083-A308-C708113756EE}" destId="{ADB4D95B-7DD2-4CCF-A17D-4DD8AD82FB31}" srcOrd="0" destOrd="0" presId="urn:microsoft.com/office/officeart/2016/7/layout/BasicTimeline"/>
    <dgm:cxn modelId="{B514466D-9C52-49FC-A48E-491B7793FAD8}" srcId="{80484A11-78D8-40C6-8757-AEFB0083BB4B}" destId="{CB236323-984F-4BEF-803A-37494417CCB2}" srcOrd="0" destOrd="0" parTransId="{0F23BF60-F0CC-4C0D-9429-6733A92CA60B}" sibTransId="{DC555E21-5EAA-44D6-984F-80223413AE04}"/>
    <dgm:cxn modelId="{CCE46A4D-E9BD-4D3F-B38D-9D49F844A8E0}" srcId="{81D14D19-4821-4A2F-87E4-740B7765CC1D}" destId="{80484A11-78D8-40C6-8757-AEFB0083BB4B}" srcOrd="0" destOrd="0" parTransId="{1A6C8A73-FECA-4E5B-B3A0-F5E065B73C3B}" sibTransId="{A6691CFF-B190-4A56-B3D2-273369402E8B}"/>
    <dgm:cxn modelId="{99593374-BD1D-4A1B-B576-BB4359765E9A}" type="presOf" srcId="{296D3FFB-12FF-4657-BD5E-B83BAB304F7E}" destId="{D138D10F-5E78-4F04-BF14-1B4A0CF56CD3}" srcOrd="0" destOrd="0" presId="urn:microsoft.com/office/officeart/2016/7/layout/BasicTimeline"/>
    <dgm:cxn modelId="{7C9CFE74-5C50-4BB7-951A-96D6FE2CA07A}" type="presOf" srcId="{032D0C25-14BB-48B3-960E-8E0DD1EAFD9B}" destId="{3F685A7F-CB63-4F4E-8630-CD26F784B904}" srcOrd="0" destOrd="0" presId="urn:microsoft.com/office/officeart/2016/7/layout/BasicTimeline"/>
    <dgm:cxn modelId="{1CF5F75A-8F12-4A0F-8508-0F760E37283B}" srcId="{41C87DC5-FD32-41E2-B58B-7ACED9E2F1C3}" destId="{296D3FFB-12FF-4657-BD5E-B83BAB304F7E}" srcOrd="0" destOrd="0" parTransId="{0EFDE30A-5C18-41CA-B8A9-0BE7B9166F1C}" sibTransId="{8F87E907-BA96-4A6C-B03D-AD6B22D4674C}"/>
    <dgm:cxn modelId="{CE96BC86-5799-4419-9FD2-2B4AE517824E}" type="presOf" srcId="{CB236323-984F-4BEF-803A-37494417CCB2}" destId="{6198E484-04F5-408D-B03B-75AE390080E6}" srcOrd="0" destOrd="0" presId="urn:microsoft.com/office/officeart/2016/7/layout/BasicTimeline"/>
    <dgm:cxn modelId="{68084F87-5748-4843-A860-A3545E290702}" type="presOf" srcId="{80484A11-78D8-40C6-8757-AEFB0083BB4B}" destId="{74704551-9447-4A91-BDA7-50F70BA576BE}" srcOrd="0" destOrd="0" presId="urn:microsoft.com/office/officeart/2016/7/layout/BasicTimeline"/>
    <dgm:cxn modelId="{37E7D48E-F2BB-4FDE-AFE6-B052C9AB7CA6}" type="presOf" srcId="{3567433A-DD32-41FB-A0E8-6B5F0D7E8E86}" destId="{A4040B8E-1BF1-453F-B891-AEF81421C1B7}" srcOrd="0" destOrd="0" presId="urn:microsoft.com/office/officeart/2016/7/layout/BasicTimeline"/>
    <dgm:cxn modelId="{379CB295-D8D6-487D-9D4D-8924BE17A133}" srcId="{61F34BE2-9059-470A-9A71-0CFC4C31F1AE}" destId="{9A544889-A2C1-4D99-8285-A2767B3C3D61}" srcOrd="1" destOrd="0" parTransId="{C0E84FC0-A9D0-462E-9C40-6C0E88A4F5EC}" sibTransId="{1B7A3014-A5B1-4166-A28A-D4A1C072C928}"/>
    <dgm:cxn modelId="{37B377AF-D5D3-4475-B6A9-45ACE403317A}" srcId="{032D0C25-14BB-48B3-960E-8E0DD1EAFD9B}" destId="{F75618A9-B557-4083-A308-C708113756EE}" srcOrd="0" destOrd="0" parTransId="{B40E4687-F9A2-4838-8B60-9825A94D9B0A}" sibTransId="{1D798053-BD4D-407D-8252-296EFB979F3E}"/>
    <dgm:cxn modelId="{DFA65EB1-C902-4C77-B331-6384CE42F303}" srcId="{81D14D19-4821-4A2F-87E4-740B7765CC1D}" destId="{41C87DC5-FD32-41E2-B58B-7ACED9E2F1C3}" srcOrd="4" destOrd="0" parTransId="{DBF45ED6-D8AF-4A57-8BCF-BD69F7A41FB2}" sibTransId="{8BEEF441-552D-42D4-99F6-6B55D2D065E6}"/>
    <dgm:cxn modelId="{BD5669B2-4AAD-4943-AA90-DDC6C9C13338}" srcId="{61F34BE2-9059-470A-9A71-0CFC4C31F1AE}" destId="{84D07273-C807-4612-9185-B408371A8255}" srcOrd="0" destOrd="0" parTransId="{5B582D32-DCC7-447F-8298-0CE241B5C886}" sibTransId="{8FDE2921-AF70-4433-B338-07EBE48DCC30}"/>
    <dgm:cxn modelId="{7D342BBB-87E1-43CF-A4D5-EB3FACA2F2F5}" type="presOf" srcId="{9A544889-A2C1-4D99-8285-A2767B3C3D61}" destId="{BDFF6AA7-8370-4F67-AED7-FA20992819AE}" srcOrd="0" destOrd="1" presId="urn:microsoft.com/office/officeart/2016/7/layout/BasicTimeline"/>
    <dgm:cxn modelId="{F38EB8C6-498A-44F1-9F86-E469DC66E27A}" type="presOf" srcId="{84D07273-C807-4612-9185-B408371A8255}" destId="{BDFF6AA7-8370-4F67-AED7-FA20992819AE}" srcOrd="0" destOrd="0" presId="urn:microsoft.com/office/officeart/2016/7/layout/BasicTimeline"/>
    <dgm:cxn modelId="{A30C3ACF-9079-4002-B16B-4A75C5717765}" srcId="{81D14D19-4821-4A2F-87E4-740B7765CC1D}" destId="{032D0C25-14BB-48B3-960E-8E0DD1EAFD9B}" srcOrd="2" destOrd="0" parTransId="{204010F6-F8FE-43B0-8215-A529039C2C54}" sibTransId="{5DE2310C-6AD2-4D12-807F-E0C45AB6EEA4}"/>
    <dgm:cxn modelId="{449D46F8-5DDD-4C3F-8FA0-3414C8AD3C4D}" srcId="{81D14D19-4821-4A2F-87E4-740B7765CC1D}" destId="{5332046D-1003-4DD9-8C15-9468BE7F5146}" srcOrd="3" destOrd="0" parTransId="{F82BE80F-9561-42E2-B372-FAB2D520E1D4}" sibTransId="{4125F1AA-6AF4-416B-9A9C-3B1D729749F6}"/>
    <dgm:cxn modelId="{91AE89FB-B32A-4A7F-BD7A-F8AD2B809BA2}" srcId="{5332046D-1003-4DD9-8C15-9468BE7F5146}" destId="{3567433A-DD32-41FB-A0E8-6B5F0D7E8E86}" srcOrd="0" destOrd="0" parTransId="{0049AF10-ACB8-402C-ACE1-52148702674F}" sibTransId="{1C6FE18D-54A9-4800-A8EC-E6C4403093F6}"/>
    <dgm:cxn modelId="{310C3CFE-4F25-494C-8320-7E890F1A77F9}" type="presOf" srcId="{81D14D19-4821-4A2F-87E4-740B7765CC1D}" destId="{EFE669A9-839D-4C48-94A9-BC703635E295}" srcOrd="0" destOrd="0" presId="urn:microsoft.com/office/officeart/2016/7/layout/BasicTimeline"/>
    <dgm:cxn modelId="{1D35107A-6E8B-472E-8FB0-8F1D3B59716D}" type="presParOf" srcId="{EFE669A9-839D-4C48-94A9-BC703635E295}" destId="{5676B860-77C8-4FBE-97A0-C0FDF835FE65}" srcOrd="0" destOrd="0" presId="urn:microsoft.com/office/officeart/2016/7/layout/BasicTimeline"/>
    <dgm:cxn modelId="{1B974526-1F5D-434F-951C-2A9F0BB82022}" type="presParOf" srcId="{EFE669A9-839D-4C48-94A9-BC703635E295}" destId="{2FAD3FDC-A6AB-4A24-929D-C4ECA74EF3BD}" srcOrd="1" destOrd="0" presId="urn:microsoft.com/office/officeart/2016/7/layout/BasicTimeline"/>
    <dgm:cxn modelId="{9E7C32B8-D8FB-4F02-96F8-0D47F6D4B0D1}" type="presParOf" srcId="{2FAD3FDC-A6AB-4A24-929D-C4ECA74EF3BD}" destId="{CDABE2BB-C08B-48EA-B185-D76F777E37FD}" srcOrd="0" destOrd="0" presId="urn:microsoft.com/office/officeart/2016/7/layout/BasicTimeline"/>
    <dgm:cxn modelId="{8C4174D4-B7DE-4807-9DF3-0A40716E8746}" type="presParOf" srcId="{CDABE2BB-C08B-48EA-B185-D76F777E37FD}" destId="{74704551-9447-4A91-BDA7-50F70BA576BE}" srcOrd="0" destOrd="0" presId="urn:microsoft.com/office/officeart/2016/7/layout/BasicTimeline"/>
    <dgm:cxn modelId="{3AB82A12-7AA7-425E-A930-CD094D431833}" type="presParOf" srcId="{CDABE2BB-C08B-48EA-B185-D76F777E37FD}" destId="{002715A4-EBFE-442A-A86C-ED1207D3ACC5}" srcOrd="1" destOrd="0" presId="urn:microsoft.com/office/officeart/2016/7/layout/BasicTimeline"/>
    <dgm:cxn modelId="{65D84171-6B4C-4849-9E2E-A9611D312C7F}" type="presParOf" srcId="{002715A4-EBFE-442A-A86C-ED1207D3ACC5}" destId="{6198E484-04F5-408D-B03B-75AE390080E6}" srcOrd="0" destOrd="0" presId="urn:microsoft.com/office/officeart/2016/7/layout/BasicTimeline"/>
    <dgm:cxn modelId="{69E61A5B-EF72-48D2-91A6-2534102859D4}" type="presParOf" srcId="{002715A4-EBFE-442A-A86C-ED1207D3ACC5}" destId="{3434E00C-88EA-4411-87BA-753BF3FB1229}" srcOrd="1" destOrd="0" presId="urn:microsoft.com/office/officeart/2016/7/layout/BasicTimeline"/>
    <dgm:cxn modelId="{5656F7B9-189F-4297-BC55-1185D01F8682}" type="presParOf" srcId="{CDABE2BB-C08B-48EA-B185-D76F777E37FD}" destId="{AAB7DDA9-BCBB-41C8-998B-1E24E30A270F}" srcOrd="2" destOrd="0" presId="urn:microsoft.com/office/officeart/2016/7/layout/BasicTimeline"/>
    <dgm:cxn modelId="{39404CCD-5161-4253-BC0F-4C45FAE40C9E}" type="presParOf" srcId="{CDABE2BB-C08B-48EA-B185-D76F777E37FD}" destId="{E2354D92-4838-4949-B3B8-58D973CF932A}" srcOrd="3" destOrd="0" presId="urn:microsoft.com/office/officeart/2016/7/layout/BasicTimeline"/>
    <dgm:cxn modelId="{B5F4AEE4-5193-478C-A591-27348A1174D9}" type="presParOf" srcId="{CDABE2BB-C08B-48EA-B185-D76F777E37FD}" destId="{B9C23E73-5AE9-45F8-9409-A14F4A51F6C4}" srcOrd="4" destOrd="0" presId="urn:microsoft.com/office/officeart/2016/7/layout/BasicTimeline"/>
    <dgm:cxn modelId="{FDCACE97-61C4-47BB-BA91-4D154E59D924}" type="presParOf" srcId="{2FAD3FDC-A6AB-4A24-929D-C4ECA74EF3BD}" destId="{566F9CB7-278A-4293-88EB-FA8836F4535A}" srcOrd="1" destOrd="0" presId="urn:microsoft.com/office/officeart/2016/7/layout/BasicTimeline"/>
    <dgm:cxn modelId="{645C8B7E-56F8-4F2C-8F8B-203899F5AB3D}" type="presParOf" srcId="{2FAD3FDC-A6AB-4A24-929D-C4ECA74EF3BD}" destId="{F02A5291-BE75-4F1B-84CE-75CFEF79FB58}" srcOrd="2" destOrd="0" presId="urn:microsoft.com/office/officeart/2016/7/layout/BasicTimeline"/>
    <dgm:cxn modelId="{8FCC5E95-39BB-46D7-BC41-05F451F72B65}" type="presParOf" srcId="{F02A5291-BE75-4F1B-84CE-75CFEF79FB58}" destId="{90155B78-8D28-4109-9736-0CB6018D551F}" srcOrd="0" destOrd="0" presId="urn:microsoft.com/office/officeart/2016/7/layout/BasicTimeline"/>
    <dgm:cxn modelId="{C46321D5-2A32-43BE-BD9E-5EDB1E19B2C0}" type="presParOf" srcId="{F02A5291-BE75-4F1B-84CE-75CFEF79FB58}" destId="{130DB57F-37FA-425D-90B7-0E0BF32E92E9}" srcOrd="1" destOrd="0" presId="urn:microsoft.com/office/officeart/2016/7/layout/BasicTimeline"/>
    <dgm:cxn modelId="{BD188FF9-96ED-4181-AB6B-2F491BE230CB}" type="presParOf" srcId="{130DB57F-37FA-425D-90B7-0E0BF32E92E9}" destId="{BDFF6AA7-8370-4F67-AED7-FA20992819AE}" srcOrd="0" destOrd="0" presId="urn:microsoft.com/office/officeart/2016/7/layout/BasicTimeline"/>
    <dgm:cxn modelId="{C10DD9D1-5977-4633-9E1B-FEF45C754479}" type="presParOf" srcId="{130DB57F-37FA-425D-90B7-0E0BF32E92E9}" destId="{BB54772B-D280-448D-9E24-A8D8EA0BEFE6}" srcOrd="1" destOrd="0" presId="urn:microsoft.com/office/officeart/2016/7/layout/BasicTimeline"/>
    <dgm:cxn modelId="{AAABDA58-6837-41F9-B27F-E640B3637D42}" type="presParOf" srcId="{F02A5291-BE75-4F1B-84CE-75CFEF79FB58}" destId="{F2438B0B-58DA-4243-B4B5-C8D32CA097F8}" srcOrd="2" destOrd="0" presId="urn:microsoft.com/office/officeart/2016/7/layout/BasicTimeline"/>
    <dgm:cxn modelId="{A35324E7-E34B-42BC-BE53-267DC54ED013}" type="presParOf" srcId="{F02A5291-BE75-4F1B-84CE-75CFEF79FB58}" destId="{7DF216FA-B015-4644-A8FC-85DCDFDDA050}" srcOrd="3" destOrd="0" presId="urn:microsoft.com/office/officeart/2016/7/layout/BasicTimeline"/>
    <dgm:cxn modelId="{38E44EAB-C791-4333-A6F8-949F9234C89C}" type="presParOf" srcId="{F02A5291-BE75-4F1B-84CE-75CFEF79FB58}" destId="{E2D2FDB2-546F-4627-924B-FE22B719AB81}" srcOrd="4" destOrd="0" presId="urn:microsoft.com/office/officeart/2016/7/layout/BasicTimeline"/>
    <dgm:cxn modelId="{7F42D139-79AE-450C-96E8-DDC7B6A11369}" type="presParOf" srcId="{2FAD3FDC-A6AB-4A24-929D-C4ECA74EF3BD}" destId="{42C27BBD-C84B-4518-85E8-E438E4A01594}" srcOrd="3" destOrd="0" presId="urn:microsoft.com/office/officeart/2016/7/layout/BasicTimeline"/>
    <dgm:cxn modelId="{ECF4D4D6-916C-4CD7-ACB2-ADEA831B074B}" type="presParOf" srcId="{2FAD3FDC-A6AB-4A24-929D-C4ECA74EF3BD}" destId="{62DFB88E-01FC-407A-87F6-2BD92FF07F4E}" srcOrd="4" destOrd="0" presId="urn:microsoft.com/office/officeart/2016/7/layout/BasicTimeline"/>
    <dgm:cxn modelId="{89F9708D-609A-4A16-8C6D-93476BF694FE}" type="presParOf" srcId="{62DFB88E-01FC-407A-87F6-2BD92FF07F4E}" destId="{3F685A7F-CB63-4F4E-8630-CD26F784B904}" srcOrd="0" destOrd="0" presId="urn:microsoft.com/office/officeart/2016/7/layout/BasicTimeline"/>
    <dgm:cxn modelId="{A9A4D548-3DF7-43FE-A1B3-BDE5EF9927C7}" type="presParOf" srcId="{62DFB88E-01FC-407A-87F6-2BD92FF07F4E}" destId="{53B4833F-58A3-48D8-9670-3EE6B0F896D0}" srcOrd="1" destOrd="0" presId="urn:microsoft.com/office/officeart/2016/7/layout/BasicTimeline"/>
    <dgm:cxn modelId="{E8B2C036-E1C7-49BB-A664-8E56458A5260}" type="presParOf" srcId="{53B4833F-58A3-48D8-9670-3EE6B0F896D0}" destId="{ADB4D95B-7DD2-4CCF-A17D-4DD8AD82FB31}" srcOrd="0" destOrd="0" presId="urn:microsoft.com/office/officeart/2016/7/layout/BasicTimeline"/>
    <dgm:cxn modelId="{E150C37C-C423-4EFD-81DB-F3D89A84CEA0}" type="presParOf" srcId="{53B4833F-58A3-48D8-9670-3EE6B0F896D0}" destId="{E3F07C27-CE6A-4740-B4A7-D18A0904AFA3}" srcOrd="1" destOrd="0" presId="urn:microsoft.com/office/officeart/2016/7/layout/BasicTimeline"/>
    <dgm:cxn modelId="{302B462B-3333-4AA4-AD7E-BDDD00B2DA1A}" type="presParOf" srcId="{62DFB88E-01FC-407A-87F6-2BD92FF07F4E}" destId="{A8983DE7-2F48-490E-A010-03855CA634A2}" srcOrd="2" destOrd="0" presId="urn:microsoft.com/office/officeart/2016/7/layout/BasicTimeline"/>
    <dgm:cxn modelId="{8B860922-2C81-49E5-9D5E-66AB23026FDD}" type="presParOf" srcId="{62DFB88E-01FC-407A-87F6-2BD92FF07F4E}" destId="{CB9F7A29-4A17-47E1-9E4D-EC6C3493A464}" srcOrd="3" destOrd="0" presId="urn:microsoft.com/office/officeart/2016/7/layout/BasicTimeline"/>
    <dgm:cxn modelId="{4D06A23F-1AC2-497B-86F7-1682CD111020}" type="presParOf" srcId="{62DFB88E-01FC-407A-87F6-2BD92FF07F4E}" destId="{150D929E-41EF-4727-BA74-D15A3859DDCC}" srcOrd="4" destOrd="0" presId="urn:microsoft.com/office/officeart/2016/7/layout/BasicTimeline"/>
    <dgm:cxn modelId="{D9E8A89B-32A9-4BC5-8971-B6E8EB416825}" type="presParOf" srcId="{2FAD3FDC-A6AB-4A24-929D-C4ECA74EF3BD}" destId="{15FDCD9E-EBE4-4AE3-9207-2173A7CCD549}" srcOrd="5" destOrd="0" presId="urn:microsoft.com/office/officeart/2016/7/layout/BasicTimeline"/>
    <dgm:cxn modelId="{05DC2774-3719-4DAA-A20A-96966BDA2A1F}" type="presParOf" srcId="{2FAD3FDC-A6AB-4A24-929D-C4ECA74EF3BD}" destId="{E300D52F-7CC2-4D49-9B34-AB1F86C0D7B6}" srcOrd="6" destOrd="0" presId="urn:microsoft.com/office/officeart/2016/7/layout/BasicTimeline"/>
    <dgm:cxn modelId="{183AF410-71F6-49D4-B45D-6C6F05EDBDD8}" type="presParOf" srcId="{E300D52F-7CC2-4D49-9B34-AB1F86C0D7B6}" destId="{53980C51-51D3-4886-8E5B-B5B8B6448BB9}" srcOrd="0" destOrd="0" presId="urn:microsoft.com/office/officeart/2016/7/layout/BasicTimeline"/>
    <dgm:cxn modelId="{C72FCF48-F2B4-423D-9828-45DBF1998B13}" type="presParOf" srcId="{E300D52F-7CC2-4D49-9B34-AB1F86C0D7B6}" destId="{914C431B-EF50-4F51-819C-3A25F5639D2A}" srcOrd="1" destOrd="0" presId="urn:microsoft.com/office/officeart/2016/7/layout/BasicTimeline"/>
    <dgm:cxn modelId="{A27EE22A-39F1-465D-AB9E-86DE7550F62B}" type="presParOf" srcId="{914C431B-EF50-4F51-819C-3A25F5639D2A}" destId="{A4040B8E-1BF1-453F-B891-AEF81421C1B7}" srcOrd="0" destOrd="0" presId="urn:microsoft.com/office/officeart/2016/7/layout/BasicTimeline"/>
    <dgm:cxn modelId="{5AE0D677-CFCA-432A-9AE2-323DF11B0865}" type="presParOf" srcId="{914C431B-EF50-4F51-819C-3A25F5639D2A}" destId="{CCCC179A-7E1F-4BAD-96B1-F3A93F8EC50D}" srcOrd="1" destOrd="0" presId="urn:microsoft.com/office/officeart/2016/7/layout/BasicTimeline"/>
    <dgm:cxn modelId="{C925577F-04D6-4797-AD5F-8DBCC7883E8B}" type="presParOf" srcId="{E300D52F-7CC2-4D49-9B34-AB1F86C0D7B6}" destId="{577F4D29-EF8A-4785-8ED8-62B8CC262ADD}" srcOrd="2" destOrd="0" presId="urn:microsoft.com/office/officeart/2016/7/layout/BasicTimeline"/>
    <dgm:cxn modelId="{7D1DBC65-941F-40D7-A366-F51FD65A56E4}" type="presParOf" srcId="{E300D52F-7CC2-4D49-9B34-AB1F86C0D7B6}" destId="{24C36EAB-B9AD-4423-83E2-8F3DFDE6D244}" srcOrd="3" destOrd="0" presId="urn:microsoft.com/office/officeart/2016/7/layout/BasicTimeline"/>
    <dgm:cxn modelId="{F15BBAF9-7B94-4576-B11D-19B149CC457E}" type="presParOf" srcId="{E300D52F-7CC2-4D49-9B34-AB1F86C0D7B6}" destId="{A36657CB-79D0-4DBB-9B43-D295DE167420}" srcOrd="4" destOrd="0" presId="urn:microsoft.com/office/officeart/2016/7/layout/BasicTimeline"/>
    <dgm:cxn modelId="{DEE676B3-EA63-4F1E-8E25-B33A6C9FB1BC}" type="presParOf" srcId="{2FAD3FDC-A6AB-4A24-929D-C4ECA74EF3BD}" destId="{09A0E85E-782B-4868-A6A2-64CE6AD09AAB}" srcOrd="7" destOrd="0" presId="urn:microsoft.com/office/officeart/2016/7/layout/BasicTimeline"/>
    <dgm:cxn modelId="{27462B73-9D5C-46B1-B52E-B3E83CF19DCD}" type="presParOf" srcId="{2FAD3FDC-A6AB-4A24-929D-C4ECA74EF3BD}" destId="{5308DDFA-6663-47DA-9F02-8F2C7127573A}" srcOrd="8" destOrd="0" presId="urn:microsoft.com/office/officeart/2016/7/layout/BasicTimeline"/>
    <dgm:cxn modelId="{D73EFDA3-EE4A-4044-B672-CDAA5618740C}" type="presParOf" srcId="{5308DDFA-6663-47DA-9F02-8F2C7127573A}" destId="{BDF52F92-E6D3-4C77-BC71-4A2C9D1627C3}" srcOrd="0" destOrd="0" presId="urn:microsoft.com/office/officeart/2016/7/layout/BasicTimeline"/>
    <dgm:cxn modelId="{797D53C7-4CD9-48BF-8BC4-1D796ABFEF26}" type="presParOf" srcId="{5308DDFA-6663-47DA-9F02-8F2C7127573A}" destId="{F3EC3CE4-11D0-4E8E-8516-DA6355657AA9}" srcOrd="1" destOrd="0" presId="urn:microsoft.com/office/officeart/2016/7/layout/BasicTimeline"/>
    <dgm:cxn modelId="{58206A2C-C464-44C8-84CE-6ABE9145F758}" type="presParOf" srcId="{F3EC3CE4-11D0-4E8E-8516-DA6355657AA9}" destId="{D138D10F-5E78-4F04-BF14-1B4A0CF56CD3}" srcOrd="0" destOrd="0" presId="urn:microsoft.com/office/officeart/2016/7/layout/BasicTimeline"/>
    <dgm:cxn modelId="{09D95D3F-E918-40B1-B695-EB8C457D4AA8}" type="presParOf" srcId="{F3EC3CE4-11D0-4E8E-8516-DA6355657AA9}" destId="{9CBC307B-76CE-4456-8BB7-E08BA0924D93}" srcOrd="1" destOrd="0" presId="urn:microsoft.com/office/officeart/2016/7/layout/BasicTimeline"/>
    <dgm:cxn modelId="{C01FA7D1-43CC-4B78-AE6B-336BBBBEA4DA}" type="presParOf" srcId="{5308DDFA-6663-47DA-9F02-8F2C7127573A}" destId="{F370F77D-EC6E-4E26-86C9-9CB2635E1B8B}" srcOrd="2" destOrd="0" presId="urn:microsoft.com/office/officeart/2016/7/layout/BasicTimeline"/>
    <dgm:cxn modelId="{30DE61BD-8D81-43AD-8376-3E3FA023114C}" type="presParOf" srcId="{5308DDFA-6663-47DA-9F02-8F2C7127573A}" destId="{9C862DF3-8F11-4003-AFF1-EE1FEEE012A2}" srcOrd="3" destOrd="0" presId="urn:microsoft.com/office/officeart/2016/7/layout/BasicTimeline"/>
    <dgm:cxn modelId="{15BA541E-1E3C-4D16-8CDD-2117D8896EF1}" type="presParOf" srcId="{5308DDFA-6663-47DA-9F02-8F2C7127573A}" destId="{0D84871C-0B29-41BB-B04E-B29A58A7A315}"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339369-9ACE-4AE7-9E44-ADFA2E210BFF}"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E174F95F-7689-4A5F-B380-D8C94CE96DDE}">
      <dgm:prSet/>
      <dgm:spPr/>
      <dgm:t>
        <a:bodyPr/>
        <a:lstStyle/>
        <a:p>
          <a:pPr>
            <a:defRPr b="1"/>
          </a:pPr>
          <a:r>
            <a:rPr lang="en-US"/>
            <a:t>1733</a:t>
          </a:r>
        </a:p>
      </dgm:t>
    </dgm:pt>
    <dgm:pt modelId="{E6A04391-B0D6-4413-B3DC-BE6220E1C092}" type="parTrans" cxnId="{69211C12-5B61-436A-8DE3-10E2D23E1873}">
      <dgm:prSet/>
      <dgm:spPr/>
      <dgm:t>
        <a:bodyPr/>
        <a:lstStyle/>
        <a:p>
          <a:endParaRPr lang="en-US"/>
        </a:p>
      </dgm:t>
    </dgm:pt>
    <dgm:pt modelId="{695BA17E-A2EF-44BF-8B07-8AB5E7A311C4}" type="sibTrans" cxnId="{69211C12-5B61-436A-8DE3-10E2D23E1873}">
      <dgm:prSet/>
      <dgm:spPr/>
      <dgm:t>
        <a:bodyPr/>
        <a:lstStyle/>
        <a:p>
          <a:endParaRPr lang="en-US"/>
        </a:p>
      </dgm:t>
    </dgm:pt>
    <dgm:pt modelId="{41F9A436-A151-4975-8FC2-306FD30B6A90}">
      <dgm:prSet/>
      <dgm:spPr/>
      <dgm:t>
        <a:bodyPr/>
        <a:lstStyle/>
        <a:p>
          <a:r>
            <a:rPr lang="en-US" dirty="0"/>
            <a:t>The biggening of probabilistic data analysis from “Bayes Theorem” by Thomas Bayes</a:t>
          </a:r>
        </a:p>
      </dgm:t>
    </dgm:pt>
    <dgm:pt modelId="{32E641D5-A212-4609-A23B-7E99108AAA10}" type="parTrans" cxnId="{E1DBD6E4-F851-4DAC-96DF-2A3D541ABBA8}">
      <dgm:prSet/>
      <dgm:spPr/>
      <dgm:t>
        <a:bodyPr/>
        <a:lstStyle/>
        <a:p>
          <a:endParaRPr lang="en-US"/>
        </a:p>
      </dgm:t>
    </dgm:pt>
    <dgm:pt modelId="{ECAFEDAC-EADD-442E-ABC9-86017253BEB4}" type="sibTrans" cxnId="{E1DBD6E4-F851-4DAC-96DF-2A3D541ABBA8}">
      <dgm:prSet/>
      <dgm:spPr/>
      <dgm:t>
        <a:bodyPr/>
        <a:lstStyle/>
        <a:p>
          <a:endParaRPr lang="en-US"/>
        </a:p>
      </dgm:t>
    </dgm:pt>
    <dgm:pt modelId="{05D90DB9-6C7F-4958-86DC-9403799C7369}">
      <dgm:prSet/>
      <dgm:spPr/>
      <dgm:t>
        <a:bodyPr/>
        <a:lstStyle/>
        <a:p>
          <a:pPr>
            <a:defRPr b="1"/>
          </a:pPr>
          <a:r>
            <a:rPr lang="en-US"/>
            <a:t>1805</a:t>
          </a:r>
        </a:p>
      </dgm:t>
    </dgm:pt>
    <dgm:pt modelId="{628D8D33-33A4-4677-A6FB-1FDB0CBC15DC}" type="parTrans" cxnId="{C6DF5C3A-694C-4229-8030-29B21104AD34}">
      <dgm:prSet/>
      <dgm:spPr/>
      <dgm:t>
        <a:bodyPr/>
        <a:lstStyle/>
        <a:p>
          <a:endParaRPr lang="en-US"/>
        </a:p>
      </dgm:t>
    </dgm:pt>
    <dgm:pt modelId="{C8561168-0F71-402C-B1BD-7E08BB7628A6}" type="sibTrans" cxnId="{C6DF5C3A-694C-4229-8030-29B21104AD34}">
      <dgm:prSet/>
      <dgm:spPr/>
      <dgm:t>
        <a:bodyPr/>
        <a:lstStyle/>
        <a:p>
          <a:endParaRPr lang="en-US"/>
        </a:p>
      </dgm:t>
    </dgm:pt>
    <dgm:pt modelId="{7338194D-A2AA-44F2-BACE-08CFE246D2CC}">
      <dgm:prSet/>
      <dgm:spPr/>
      <dgm:t>
        <a:bodyPr/>
        <a:lstStyle/>
        <a:p>
          <a:r>
            <a:rPr lang="en-US" dirty="0"/>
            <a:t>Adrien Marie and Carl Friedrich developed regression analysis, which also was a foundation for data mining.</a:t>
          </a:r>
        </a:p>
      </dgm:t>
    </dgm:pt>
    <dgm:pt modelId="{D22D4EDB-5B85-4E33-AB36-0F2D8433A725}" type="parTrans" cxnId="{BB6E6EA7-03B7-4BD4-B725-8104325BB653}">
      <dgm:prSet/>
      <dgm:spPr/>
      <dgm:t>
        <a:bodyPr/>
        <a:lstStyle/>
        <a:p>
          <a:endParaRPr lang="en-US"/>
        </a:p>
      </dgm:t>
    </dgm:pt>
    <dgm:pt modelId="{FCCC9258-3393-4D07-81C3-B51572BB3F92}" type="sibTrans" cxnId="{BB6E6EA7-03B7-4BD4-B725-8104325BB653}">
      <dgm:prSet/>
      <dgm:spPr/>
      <dgm:t>
        <a:bodyPr/>
        <a:lstStyle/>
        <a:p>
          <a:endParaRPr lang="en-US"/>
        </a:p>
      </dgm:t>
    </dgm:pt>
    <dgm:pt modelId="{E1D277A8-6D4E-48DC-9A6D-8882BFB10564}">
      <dgm:prSet/>
      <dgm:spPr/>
      <dgm:t>
        <a:bodyPr/>
        <a:lstStyle/>
        <a:p>
          <a:pPr>
            <a:defRPr b="1"/>
          </a:pPr>
          <a:r>
            <a:rPr lang="en-US"/>
            <a:t>1889</a:t>
          </a:r>
        </a:p>
      </dgm:t>
    </dgm:pt>
    <dgm:pt modelId="{A3ABFD0E-9A48-4862-BF06-BDD3CAB90C99}" type="parTrans" cxnId="{0BD365CF-6449-4BA9-92A8-349001295688}">
      <dgm:prSet/>
      <dgm:spPr/>
      <dgm:t>
        <a:bodyPr/>
        <a:lstStyle/>
        <a:p>
          <a:endParaRPr lang="en-US"/>
        </a:p>
      </dgm:t>
    </dgm:pt>
    <dgm:pt modelId="{CBE7376C-5855-4ACE-BC96-6621834F8CCB}" type="sibTrans" cxnId="{0BD365CF-6449-4BA9-92A8-349001295688}">
      <dgm:prSet/>
      <dgm:spPr/>
      <dgm:t>
        <a:bodyPr/>
        <a:lstStyle/>
        <a:p>
          <a:endParaRPr lang="en-US"/>
        </a:p>
      </dgm:t>
    </dgm:pt>
    <dgm:pt modelId="{4D8AF5A0-FBB7-4B0A-8A26-A1CA6069B187}">
      <dgm:prSet/>
      <dgm:spPr/>
      <dgm:t>
        <a:bodyPr/>
        <a:lstStyle/>
        <a:p>
          <a:r>
            <a:rPr lang="en-US" dirty="0"/>
            <a:t>Herman Hollerith improved data processing punch card which allowed machines to read large datasets and analyze them quickly</a:t>
          </a:r>
        </a:p>
      </dgm:t>
    </dgm:pt>
    <dgm:pt modelId="{6974943A-7A08-4435-9637-9914AE7AD60E}" type="parTrans" cxnId="{46FB0A74-04FA-4D50-9916-A90859AAC7CD}">
      <dgm:prSet/>
      <dgm:spPr/>
      <dgm:t>
        <a:bodyPr/>
        <a:lstStyle/>
        <a:p>
          <a:endParaRPr lang="en-US"/>
        </a:p>
      </dgm:t>
    </dgm:pt>
    <dgm:pt modelId="{3979AABA-6F90-4BB2-A606-4706AF0B4742}" type="sibTrans" cxnId="{46FB0A74-04FA-4D50-9916-A90859AAC7CD}">
      <dgm:prSet/>
      <dgm:spPr/>
      <dgm:t>
        <a:bodyPr/>
        <a:lstStyle/>
        <a:p>
          <a:endParaRPr lang="en-US"/>
        </a:p>
      </dgm:t>
    </dgm:pt>
    <dgm:pt modelId="{7CEEAAE9-4AED-4470-B56E-C645D499D0B1}">
      <dgm:prSet/>
      <dgm:spPr/>
      <dgm:t>
        <a:bodyPr/>
        <a:lstStyle/>
        <a:p>
          <a:pPr>
            <a:defRPr b="1"/>
          </a:pPr>
          <a:r>
            <a:rPr lang="en-US"/>
            <a:t>1936</a:t>
          </a:r>
        </a:p>
      </dgm:t>
    </dgm:pt>
    <dgm:pt modelId="{4C41E59C-732A-4A80-A8EE-BDAEB12B769A}" type="parTrans" cxnId="{BBCC1E40-A132-48A1-9638-953234E6E143}">
      <dgm:prSet/>
      <dgm:spPr/>
      <dgm:t>
        <a:bodyPr/>
        <a:lstStyle/>
        <a:p>
          <a:endParaRPr lang="en-US"/>
        </a:p>
      </dgm:t>
    </dgm:pt>
    <dgm:pt modelId="{C442CE7B-3468-436E-AB73-333724736BC2}" type="sibTrans" cxnId="{BBCC1E40-A132-48A1-9638-953234E6E143}">
      <dgm:prSet/>
      <dgm:spPr/>
      <dgm:t>
        <a:bodyPr/>
        <a:lstStyle/>
        <a:p>
          <a:endParaRPr lang="en-US"/>
        </a:p>
      </dgm:t>
    </dgm:pt>
    <dgm:pt modelId="{105603AF-7EB7-411E-BE54-3C861B301D94}">
      <dgm:prSet/>
      <dgm:spPr/>
      <dgm:t>
        <a:bodyPr/>
        <a:lstStyle/>
        <a:p>
          <a:r>
            <a:rPr lang="en-US" dirty="0"/>
            <a:t>Alan Turing came up with Universal machine that is capable of anu computation</a:t>
          </a:r>
        </a:p>
      </dgm:t>
    </dgm:pt>
    <dgm:pt modelId="{A5320746-2B87-41F4-8128-1DC4BA99F83E}" type="parTrans" cxnId="{974EC41A-D40D-49F4-B533-83590C1AAB13}">
      <dgm:prSet/>
      <dgm:spPr/>
      <dgm:t>
        <a:bodyPr/>
        <a:lstStyle/>
        <a:p>
          <a:endParaRPr lang="en-US"/>
        </a:p>
      </dgm:t>
    </dgm:pt>
    <dgm:pt modelId="{464250BF-6D41-4C6D-B060-AA09CBCF78F0}" type="sibTrans" cxnId="{974EC41A-D40D-49F4-B533-83590C1AAB13}">
      <dgm:prSet/>
      <dgm:spPr/>
      <dgm:t>
        <a:bodyPr/>
        <a:lstStyle/>
        <a:p>
          <a:endParaRPr lang="en-US"/>
        </a:p>
      </dgm:t>
    </dgm:pt>
    <dgm:pt modelId="{557B106F-5749-4AFA-AE89-48CCD3107D8C}">
      <dgm:prSet/>
      <dgm:spPr/>
      <dgm:t>
        <a:bodyPr/>
        <a:lstStyle/>
        <a:p>
          <a:pPr>
            <a:defRPr b="1"/>
          </a:pPr>
          <a:r>
            <a:rPr lang="en-US"/>
            <a:t>1950s-1960s</a:t>
          </a:r>
        </a:p>
      </dgm:t>
    </dgm:pt>
    <dgm:pt modelId="{8B3492E8-BD5D-4DAB-B66B-E89F49055591}" type="parTrans" cxnId="{759A49D2-CBF7-4AAA-87D7-D0683F5B746C}">
      <dgm:prSet/>
      <dgm:spPr/>
      <dgm:t>
        <a:bodyPr/>
        <a:lstStyle/>
        <a:p>
          <a:endParaRPr lang="en-US"/>
        </a:p>
      </dgm:t>
    </dgm:pt>
    <dgm:pt modelId="{D74F5B54-DE77-4140-B77F-AC78D3D260B9}" type="sibTrans" cxnId="{759A49D2-CBF7-4AAA-87D7-D0683F5B746C}">
      <dgm:prSet/>
      <dgm:spPr/>
      <dgm:t>
        <a:bodyPr/>
        <a:lstStyle/>
        <a:p>
          <a:endParaRPr lang="en-US"/>
        </a:p>
      </dgm:t>
    </dgm:pt>
    <dgm:pt modelId="{AC8E701B-1592-4ADE-9399-8A1B2837BF7E}">
      <dgm:prSet/>
      <dgm:spPr/>
      <dgm:t>
        <a:bodyPr/>
        <a:lstStyle/>
        <a:p>
          <a:r>
            <a:rPr lang="en-US" dirty="0"/>
            <a:t>Statistical methods such as decision tress and linear programming were used</a:t>
          </a:r>
        </a:p>
      </dgm:t>
    </dgm:pt>
    <dgm:pt modelId="{3C8ABC18-6769-4404-8647-1AEBC8B4FADD}" type="parTrans" cxnId="{574AB966-A11B-426D-9F54-96C207E99D07}">
      <dgm:prSet/>
      <dgm:spPr/>
      <dgm:t>
        <a:bodyPr/>
        <a:lstStyle/>
        <a:p>
          <a:endParaRPr lang="en-US"/>
        </a:p>
      </dgm:t>
    </dgm:pt>
    <dgm:pt modelId="{E752CE0D-AF3D-4110-8568-834E92BD4C64}" type="sibTrans" cxnId="{574AB966-A11B-426D-9F54-96C207E99D07}">
      <dgm:prSet/>
      <dgm:spPr/>
      <dgm:t>
        <a:bodyPr/>
        <a:lstStyle/>
        <a:p>
          <a:endParaRPr lang="en-US"/>
        </a:p>
      </dgm:t>
    </dgm:pt>
    <dgm:pt modelId="{DD81FF88-A920-40AE-BA90-E12C3CF70668}">
      <dgm:prSet/>
      <dgm:spPr/>
      <dgm:t>
        <a:bodyPr/>
        <a:lstStyle/>
        <a:p>
          <a:pPr>
            <a:defRPr b="1"/>
          </a:pPr>
          <a:r>
            <a:rPr lang="en-US"/>
            <a:t>1970s</a:t>
          </a:r>
        </a:p>
      </dgm:t>
    </dgm:pt>
    <dgm:pt modelId="{D1C38A1E-8ABA-4C44-AFA0-2EA0B176AC2C}" type="parTrans" cxnId="{2F64EF46-EA61-43C6-A1EF-9101468C1D86}">
      <dgm:prSet/>
      <dgm:spPr/>
      <dgm:t>
        <a:bodyPr/>
        <a:lstStyle/>
        <a:p>
          <a:endParaRPr lang="en-US"/>
        </a:p>
      </dgm:t>
    </dgm:pt>
    <dgm:pt modelId="{546D3784-C878-4126-BA34-0E7F13EC0841}" type="sibTrans" cxnId="{2F64EF46-EA61-43C6-A1EF-9101468C1D86}">
      <dgm:prSet/>
      <dgm:spPr/>
      <dgm:t>
        <a:bodyPr/>
        <a:lstStyle/>
        <a:p>
          <a:endParaRPr lang="en-US"/>
        </a:p>
      </dgm:t>
    </dgm:pt>
    <dgm:pt modelId="{8340987B-8182-4A2C-BB47-9A3851495361}">
      <dgm:prSet/>
      <dgm:spPr/>
      <dgm:t>
        <a:bodyPr/>
        <a:lstStyle/>
        <a:p>
          <a:r>
            <a:rPr lang="en-US" dirty="0"/>
            <a:t>The rise of rational data bases and Structured Query Language (SQL), which helped in data storage and retrieval.</a:t>
          </a:r>
        </a:p>
      </dgm:t>
    </dgm:pt>
    <dgm:pt modelId="{730A150C-3DA5-4DE6-8D9D-059CAEB728B0}" type="parTrans" cxnId="{4C94F8EC-81E1-479D-9B8F-50EB0DBAFF04}">
      <dgm:prSet/>
      <dgm:spPr/>
      <dgm:t>
        <a:bodyPr/>
        <a:lstStyle/>
        <a:p>
          <a:endParaRPr lang="en-US"/>
        </a:p>
      </dgm:t>
    </dgm:pt>
    <dgm:pt modelId="{FAA2702D-BF8E-4ABF-98A1-866E05EEBDEB}" type="sibTrans" cxnId="{4C94F8EC-81E1-479D-9B8F-50EB0DBAFF04}">
      <dgm:prSet/>
      <dgm:spPr/>
      <dgm:t>
        <a:bodyPr/>
        <a:lstStyle/>
        <a:p>
          <a:endParaRPr lang="en-US"/>
        </a:p>
      </dgm:t>
    </dgm:pt>
    <dgm:pt modelId="{87E33299-E097-4669-A38D-E37BC4749E27}" type="pres">
      <dgm:prSet presAssocID="{64339369-9ACE-4AE7-9E44-ADFA2E210BFF}" presName="root" presStyleCnt="0">
        <dgm:presLayoutVars>
          <dgm:chMax/>
          <dgm:chPref/>
          <dgm:animLvl val="lvl"/>
        </dgm:presLayoutVars>
      </dgm:prSet>
      <dgm:spPr/>
    </dgm:pt>
    <dgm:pt modelId="{33C9BEF3-A0C9-48C5-9BA7-AD47EF253A0E}" type="pres">
      <dgm:prSet presAssocID="{64339369-9ACE-4AE7-9E44-ADFA2E210BFF}"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8FB38791-A478-4171-B799-9ED9A523235B}" type="pres">
      <dgm:prSet presAssocID="{64339369-9ACE-4AE7-9E44-ADFA2E210BFF}" presName="nodes" presStyleCnt="0">
        <dgm:presLayoutVars>
          <dgm:chMax/>
          <dgm:chPref/>
          <dgm:animLvl val="lvl"/>
        </dgm:presLayoutVars>
      </dgm:prSet>
      <dgm:spPr/>
    </dgm:pt>
    <dgm:pt modelId="{F482FDD1-45B1-4610-AFFA-FCC68964A56A}" type="pres">
      <dgm:prSet presAssocID="{E174F95F-7689-4A5F-B380-D8C94CE96DDE}" presName="composite" presStyleCnt="0"/>
      <dgm:spPr/>
    </dgm:pt>
    <dgm:pt modelId="{C390BA34-CEDC-4D69-87C6-515A3C2B657B}" type="pres">
      <dgm:prSet presAssocID="{E174F95F-7689-4A5F-B380-D8C94CE96DDE}" presName="L1TextContainer" presStyleLbl="revTx" presStyleIdx="0" presStyleCnt="6">
        <dgm:presLayoutVars>
          <dgm:chMax val="1"/>
          <dgm:chPref val="1"/>
          <dgm:bulletEnabled val="1"/>
        </dgm:presLayoutVars>
      </dgm:prSet>
      <dgm:spPr/>
    </dgm:pt>
    <dgm:pt modelId="{DCBFCAFD-6945-42A7-A688-CD282D17B29D}" type="pres">
      <dgm:prSet presAssocID="{E174F95F-7689-4A5F-B380-D8C94CE96DDE}" presName="L2TextContainerWrapper" presStyleCnt="0">
        <dgm:presLayoutVars>
          <dgm:chMax val="0"/>
          <dgm:chPref val="0"/>
          <dgm:bulletEnabled val="1"/>
        </dgm:presLayoutVars>
      </dgm:prSet>
      <dgm:spPr/>
    </dgm:pt>
    <dgm:pt modelId="{0B7C8FBD-87A5-48F8-8DE4-0254172E2417}" type="pres">
      <dgm:prSet presAssocID="{E174F95F-7689-4A5F-B380-D8C94CE96DDE}" presName="L2TextContainer" presStyleLbl="bgAcc1" presStyleIdx="0" presStyleCnt="6" custLinFactNeighborX="1129" custLinFactNeighborY="-1725"/>
      <dgm:spPr/>
    </dgm:pt>
    <dgm:pt modelId="{A560CFC3-DA6E-47FB-87FC-BEC2F5F5D9B1}" type="pres">
      <dgm:prSet presAssocID="{E174F95F-7689-4A5F-B380-D8C94CE96DDE}" presName="FlexibleEmptyPlaceHolder" presStyleCnt="0"/>
      <dgm:spPr/>
    </dgm:pt>
    <dgm:pt modelId="{948C0CD7-EB2D-43A1-BC82-791AB16EE543}" type="pres">
      <dgm:prSet presAssocID="{E174F95F-7689-4A5F-B380-D8C94CE96DDE}" presName="ConnectLine" presStyleLbl="sibTrans1D1" presStyleIdx="0" presStyleCnt="6"/>
      <dgm:spPr>
        <a:noFill/>
        <a:ln w="6350" cap="flat" cmpd="sng" algn="ctr">
          <a:solidFill>
            <a:schemeClr val="accent1">
              <a:hueOff val="0"/>
              <a:satOff val="0"/>
              <a:lumOff val="0"/>
              <a:alphaOff val="0"/>
            </a:schemeClr>
          </a:solidFill>
          <a:prstDash val="dash"/>
        </a:ln>
        <a:effectLst/>
      </dgm:spPr>
    </dgm:pt>
    <dgm:pt modelId="{A4BD87ED-D75F-455F-883D-B70C3D4919F1}" type="pres">
      <dgm:prSet presAssocID="{E174F95F-7689-4A5F-B380-D8C94CE96DDE}" presName="ConnectorPoint" presStyleLbl="alignNode1" presStyleIdx="0" presStyleCnt="6"/>
      <dgm:spPr/>
    </dgm:pt>
    <dgm:pt modelId="{37B63492-98AD-4E0E-9534-B9E9969259DB}" type="pres">
      <dgm:prSet presAssocID="{E174F95F-7689-4A5F-B380-D8C94CE96DDE}" presName="EmptyPlaceHolder" presStyleCnt="0"/>
      <dgm:spPr/>
    </dgm:pt>
    <dgm:pt modelId="{CF9727FC-CB05-4888-8235-840B9F78D91D}" type="pres">
      <dgm:prSet presAssocID="{695BA17E-A2EF-44BF-8B07-8AB5E7A311C4}" presName="spaceBetweenRectangles" presStyleCnt="0"/>
      <dgm:spPr/>
    </dgm:pt>
    <dgm:pt modelId="{4911D69F-701A-4BF5-ACBF-68E070D26C60}" type="pres">
      <dgm:prSet presAssocID="{05D90DB9-6C7F-4958-86DC-9403799C7369}" presName="composite" presStyleCnt="0"/>
      <dgm:spPr/>
    </dgm:pt>
    <dgm:pt modelId="{809E353D-727F-4D15-A70F-3F100C5E8184}" type="pres">
      <dgm:prSet presAssocID="{05D90DB9-6C7F-4958-86DC-9403799C7369}" presName="L1TextContainer" presStyleLbl="revTx" presStyleIdx="1" presStyleCnt="6">
        <dgm:presLayoutVars>
          <dgm:chMax val="1"/>
          <dgm:chPref val="1"/>
          <dgm:bulletEnabled val="1"/>
        </dgm:presLayoutVars>
      </dgm:prSet>
      <dgm:spPr/>
    </dgm:pt>
    <dgm:pt modelId="{701F963D-5708-498A-B6DB-D741493ECE1C}" type="pres">
      <dgm:prSet presAssocID="{05D90DB9-6C7F-4958-86DC-9403799C7369}" presName="L2TextContainerWrapper" presStyleCnt="0">
        <dgm:presLayoutVars>
          <dgm:chMax val="0"/>
          <dgm:chPref val="0"/>
          <dgm:bulletEnabled val="1"/>
        </dgm:presLayoutVars>
      </dgm:prSet>
      <dgm:spPr/>
    </dgm:pt>
    <dgm:pt modelId="{EA00A206-9434-47AB-AD1C-CCE6708E1A72}" type="pres">
      <dgm:prSet presAssocID="{05D90DB9-6C7F-4958-86DC-9403799C7369}" presName="L2TextContainer" presStyleLbl="bgAcc1" presStyleIdx="1" presStyleCnt="6"/>
      <dgm:spPr/>
    </dgm:pt>
    <dgm:pt modelId="{4E9C46F9-B47B-4945-805A-235982D4EA08}" type="pres">
      <dgm:prSet presAssocID="{05D90DB9-6C7F-4958-86DC-9403799C7369}" presName="FlexibleEmptyPlaceHolder" presStyleCnt="0"/>
      <dgm:spPr/>
    </dgm:pt>
    <dgm:pt modelId="{AC96F928-70B4-4135-9F55-F35C50E3AD1A}" type="pres">
      <dgm:prSet presAssocID="{05D90DB9-6C7F-4958-86DC-9403799C7369}" presName="ConnectLine" presStyleLbl="sibTrans1D1" presStyleIdx="1" presStyleCnt="6"/>
      <dgm:spPr>
        <a:noFill/>
        <a:ln w="6350" cap="flat" cmpd="sng" algn="ctr">
          <a:solidFill>
            <a:schemeClr val="accent1">
              <a:hueOff val="0"/>
              <a:satOff val="0"/>
              <a:lumOff val="0"/>
              <a:alphaOff val="0"/>
            </a:schemeClr>
          </a:solidFill>
          <a:prstDash val="dash"/>
        </a:ln>
        <a:effectLst/>
      </dgm:spPr>
    </dgm:pt>
    <dgm:pt modelId="{4D430CA5-C6CF-46A0-88DF-084CCB4C5177}" type="pres">
      <dgm:prSet presAssocID="{05D90DB9-6C7F-4958-86DC-9403799C7369}" presName="ConnectorPoint" presStyleLbl="alignNode1" presStyleIdx="1" presStyleCnt="6"/>
      <dgm:spPr/>
    </dgm:pt>
    <dgm:pt modelId="{6500E251-17A8-4B65-A2B9-9AE09FE0FD50}" type="pres">
      <dgm:prSet presAssocID="{05D90DB9-6C7F-4958-86DC-9403799C7369}" presName="EmptyPlaceHolder" presStyleCnt="0"/>
      <dgm:spPr/>
    </dgm:pt>
    <dgm:pt modelId="{6D678358-9C51-4FCF-AF63-84D90095D7E1}" type="pres">
      <dgm:prSet presAssocID="{C8561168-0F71-402C-B1BD-7E08BB7628A6}" presName="spaceBetweenRectangles" presStyleCnt="0"/>
      <dgm:spPr/>
    </dgm:pt>
    <dgm:pt modelId="{73EEA3DB-1506-44E8-84B7-C221081CFFF2}" type="pres">
      <dgm:prSet presAssocID="{E1D277A8-6D4E-48DC-9A6D-8882BFB10564}" presName="composite" presStyleCnt="0"/>
      <dgm:spPr/>
    </dgm:pt>
    <dgm:pt modelId="{0E0AD149-2FA8-4486-98E0-8B00F017D99F}" type="pres">
      <dgm:prSet presAssocID="{E1D277A8-6D4E-48DC-9A6D-8882BFB10564}" presName="L1TextContainer" presStyleLbl="revTx" presStyleIdx="2" presStyleCnt="6">
        <dgm:presLayoutVars>
          <dgm:chMax val="1"/>
          <dgm:chPref val="1"/>
          <dgm:bulletEnabled val="1"/>
        </dgm:presLayoutVars>
      </dgm:prSet>
      <dgm:spPr/>
    </dgm:pt>
    <dgm:pt modelId="{807E15A0-D569-4A90-A20C-929EDE2B6AD1}" type="pres">
      <dgm:prSet presAssocID="{E1D277A8-6D4E-48DC-9A6D-8882BFB10564}" presName="L2TextContainerWrapper" presStyleCnt="0">
        <dgm:presLayoutVars>
          <dgm:chMax val="0"/>
          <dgm:chPref val="0"/>
          <dgm:bulletEnabled val="1"/>
        </dgm:presLayoutVars>
      </dgm:prSet>
      <dgm:spPr/>
    </dgm:pt>
    <dgm:pt modelId="{24CBDA4D-6E14-4D96-9B34-EFBC66B29F04}" type="pres">
      <dgm:prSet presAssocID="{E1D277A8-6D4E-48DC-9A6D-8882BFB10564}" presName="L2TextContainer" presStyleLbl="bgAcc1" presStyleIdx="2" presStyleCnt="6"/>
      <dgm:spPr/>
    </dgm:pt>
    <dgm:pt modelId="{8C5DF5CF-67E4-49A7-A021-CB03AD0D4612}" type="pres">
      <dgm:prSet presAssocID="{E1D277A8-6D4E-48DC-9A6D-8882BFB10564}" presName="FlexibleEmptyPlaceHolder" presStyleCnt="0"/>
      <dgm:spPr/>
    </dgm:pt>
    <dgm:pt modelId="{A1C3E11F-9AA0-4577-8333-45F425A6A856}" type="pres">
      <dgm:prSet presAssocID="{E1D277A8-6D4E-48DC-9A6D-8882BFB10564}" presName="ConnectLine" presStyleLbl="sibTrans1D1" presStyleIdx="2" presStyleCnt="6"/>
      <dgm:spPr>
        <a:noFill/>
        <a:ln w="6350" cap="flat" cmpd="sng" algn="ctr">
          <a:solidFill>
            <a:schemeClr val="accent1">
              <a:hueOff val="0"/>
              <a:satOff val="0"/>
              <a:lumOff val="0"/>
              <a:alphaOff val="0"/>
            </a:schemeClr>
          </a:solidFill>
          <a:prstDash val="dash"/>
        </a:ln>
        <a:effectLst/>
      </dgm:spPr>
    </dgm:pt>
    <dgm:pt modelId="{E46136EF-3A81-4C20-8FCB-A0206B2285CB}" type="pres">
      <dgm:prSet presAssocID="{E1D277A8-6D4E-48DC-9A6D-8882BFB10564}" presName="ConnectorPoint" presStyleLbl="alignNode1" presStyleIdx="2" presStyleCnt="6"/>
      <dgm:spPr/>
    </dgm:pt>
    <dgm:pt modelId="{C858239A-F777-4278-9D09-A22AF1994E4F}" type="pres">
      <dgm:prSet presAssocID="{E1D277A8-6D4E-48DC-9A6D-8882BFB10564}" presName="EmptyPlaceHolder" presStyleCnt="0"/>
      <dgm:spPr/>
    </dgm:pt>
    <dgm:pt modelId="{25D20B6C-51EB-40A2-9A26-7DE0F060A277}" type="pres">
      <dgm:prSet presAssocID="{CBE7376C-5855-4ACE-BC96-6621834F8CCB}" presName="spaceBetweenRectangles" presStyleCnt="0"/>
      <dgm:spPr/>
    </dgm:pt>
    <dgm:pt modelId="{E25B81B2-DF72-4381-8F78-39585481B566}" type="pres">
      <dgm:prSet presAssocID="{7CEEAAE9-4AED-4470-B56E-C645D499D0B1}" presName="composite" presStyleCnt="0"/>
      <dgm:spPr/>
    </dgm:pt>
    <dgm:pt modelId="{2F9F8C9F-78DA-433C-94D1-7C225AC9342D}" type="pres">
      <dgm:prSet presAssocID="{7CEEAAE9-4AED-4470-B56E-C645D499D0B1}" presName="L1TextContainer" presStyleLbl="revTx" presStyleIdx="3" presStyleCnt="6">
        <dgm:presLayoutVars>
          <dgm:chMax val="1"/>
          <dgm:chPref val="1"/>
          <dgm:bulletEnabled val="1"/>
        </dgm:presLayoutVars>
      </dgm:prSet>
      <dgm:spPr/>
    </dgm:pt>
    <dgm:pt modelId="{3A589136-BB56-4E6E-A6F9-08036FC50CC4}" type="pres">
      <dgm:prSet presAssocID="{7CEEAAE9-4AED-4470-B56E-C645D499D0B1}" presName="L2TextContainerWrapper" presStyleCnt="0">
        <dgm:presLayoutVars>
          <dgm:chMax val="0"/>
          <dgm:chPref val="0"/>
          <dgm:bulletEnabled val="1"/>
        </dgm:presLayoutVars>
      </dgm:prSet>
      <dgm:spPr/>
    </dgm:pt>
    <dgm:pt modelId="{F4E2D471-2505-4DCE-9E6A-22A5E5E319C0}" type="pres">
      <dgm:prSet presAssocID="{7CEEAAE9-4AED-4470-B56E-C645D499D0B1}" presName="L2TextContainer" presStyleLbl="bgAcc1" presStyleIdx="3" presStyleCnt="6"/>
      <dgm:spPr/>
    </dgm:pt>
    <dgm:pt modelId="{87FCD29C-98E4-43B7-B504-11C15A819945}" type="pres">
      <dgm:prSet presAssocID="{7CEEAAE9-4AED-4470-B56E-C645D499D0B1}" presName="FlexibleEmptyPlaceHolder" presStyleCnt="0"/>
      <dgm:spPr/>
    </dgm:pt>
    <dgm:pt modelId="{B3A6DEC3-5226-4CC2-9DD7-E60A0BC46C54}" type="pres">
      <dgm:prSet presAssocID="{7CEEAAE9-4AED-4470-B56E-C645D499D0B1}" presName="ConnectLine" presStyleLbl="sibTrans1D1" presStyleIdx="3" presStyleCnt="6"/>
      <dgm:spPr>
        <a:noFill/>
        <a:ln w="6350" cap="flat" cmpd="sng" algn="ctr">
          <a:solidFill>
            <a:schemeClr val="accent1">
              <a:hueOff val="0"/>
              <a:satOff val="0"/>
              <a:lumOff val="0"/>
              <a:alphaOff val="0"/>
            </a:schemeClr>
          </a:solidFill>
          <a:prstDash val="dash"/>
        </a:ln>
        <a:effectLst/>
      </dgm:spPr>
    </dgm:pt>
    <dgm:pt modelId="{CDB3EB52-A372-4A89-BD23-FF250B0EDAB3}" type="pres">
      <dgm:prSet presAssocID="{7CEEAAE9-4AED-4470-B56E-C645D499D0B1}" presName="ConnectorPoint" presStyleLbl="alignNode1" presStyleIdx="3" presStyleCnt="6"/>
      <dgm:spPr/>
    </dgm:pt>
    <dgm:pt modelId="{8EF1D666-AC9F-4F37-95BF-5A38F8716273}" type="pres">
      <dgm:prSet presAssocID="{7CEEAAE9-4AED-4470-B56E-C645D499D0B1}" presName="EmptyPlaceHolder" presStyleCnt="0"/>
      <dgm:spPr/>
    </dgm:pt>
    <dgm:pt modelId="{26C947A0-368A-468B-B136-0957B952769F}" type="pres">
      <dgm:prSet presAssocID="{C442CE7B-3468-436E-AB73-333724736BC2}" presName="spaceBetweenRectangles" presStyleCnt="0"/>
      <dgm:spPr/>
    </dgm:pt>
    <dgm:pt modelId="{DAAEEB12-0B91-4739-BFD0-D242FD61E6F2}" type="pres">
      <dgm:prSet presAssocID="{557B106F-5749-4AFA-AE89-48CCD3107D8C}" presName="composite" presStyleCnt="0"/>
      <dgm:spPr/>
    </dgm:pt>
    <dgm:pt modelId="{CF8FA961-CB46-42E5-837B-E332C5890471}" type="pres">
      <dgm:prSet presAssocID="{557B106F-5749-4AFA-AE89-48CCD3107D8C}" presName="L1TextContainer" presStyleLbl="revTx" presStyleIdx="4" presStyleCnt="6">
        <dgm:presLayoutVars>
          <dgm:chMax val="1"/>
          <dgm:chPref val="1"/>
          <dgm:bulletEnabled val="1"/>
        </dgm:presLayoutVars>
      </dgm:prSet>
      <dgm:spPr/>
    </dgm:pt>
    <dgm:pt modelId="{F9AE3AB4-E541-47F5-BF39-02BD1C53BCFC}" type="pres">
      <dgm:prSet presAssocID="{557B106F-5749-4AFA-AE89-48CCD3107D8C}" presName="L2TextContainerWrapper" presStyleCnt="0">
        <dgm:presLayoutVars>
          <dgm:chMax val="0"/>
          <dgm:chPref val="0"/>
          <dgm:bulletEnabled val="1"/>
        </dgm:presLayoutVars>
      </dgm:prSet>
      <dgm:spPr/>
    </dgm:pt>
    <dgm:pt modelId="{6656764B-CD2E-45CB-8992-A6039C126D71}" type="pres">
      <dgm:prSet presAssocID="{557B106F-5749-4AFA-AE89-48CCD3107D8C}" presName="L2TextContainer" presStyleLbl="bgAcc1" presStyleIdx="4" presStyleCnt="6"/>
      <dgm:spPr/>
    </dgm:pt>
    <dgm:pt modelId="{281B5DC7-A030-4F6C-91D9-E03E26C92214}" type="pres">
      <dgm:prSet presAssocID="{557B106F-5749-4AFA-AE89-48CCD3107D8C}" presName="FlexibleEmptyPlaceHolder" presStyleCnt="0"/>
      <dgm:spPr/>
    </dgm:pt>
    <dgm:pt modelId="{DEC0C2C1-1146-4171-BCD6-7388D18F1F2B}" type="pres">
      <dgm:prSet presAssocID="{557B106F-5749-4AFA-AE89-48CCD3107D8C}" presName="ConnectLine" presStyleLbl="sibTrans1D1" presStyleIdx="4" presStyleCnt="6"/>
      <dgm:spPr>
        <a:noFill/>
        <a:ln w="6350" cap="flat" cmpd="sng" algn="ctr">
          <a:solidFill>
            <a:schemeClr val="accent1">
              <a:hueOff val="0"/>
              <a:satOff val="0"/>
              <a:lumOff val="0"/>
              <a:alphaOff val="0"/>
            </a:schemeClr>
          </a:solidFill>
          <a:prstDash val="dash"/>
        </a:ln>
        <a:effectLst/>
      </dgm:spPr>
    </dgm:pt>
    <dgm:pt modelId="{5611752B-4DA8-423D-81B1-2B08ADF589D3}" type="pres">
      <dgm:prSet presAssocID="{557B106F-5749-4AFA-AE89-48CCD3107D8C}" presName="ConnectorPoint" presStyleLbl="alignNode1" presStyleIdx="4" presStyleCnt="6"/>
      <dgm:spPr/>
    </dgm:pt>
    <dgm:pt modelId="{62711F65-9358-4143-8613-400DA878FDDC}" type="pres">
      <dgm:prSet presAssocID="{557B106F-5749-4AFA-AE89-48CCD3107D8C}" presName="EmptyPlaceHolder" presStyleCnt="0"/>
      <dgm:spPr/>
    </dgm:pt>
    <dgm:pt modelId="{A05E5722-2B30-46A3-9CEE-E99F4D5E8851}" type="pres">
      <dgm:prSet presAssocID="{D74F5B54-DE77-4140-B77F-AC78D3D260B9}" presName="spaceBetweenRectangles" presStyleCnt="0"/>
      <dgm:spPr/>
    </dgm:pt>
    <dgm:pt modelId="{C24DA7C2-F4B6-45BE-9362-08E597804A04}" type="pres">
      <dgm:prSet presAssocID="{DD81FF88-A920-40AE-BA90-E12C3CF70668}" presName="composite" presStyleCnt="0"/>
      <dgm:spPr/>
    </dgm:pt>
    <dgm:pt modelId="{07A78E9A-6AD2-4457-8F5A-BAB064102EBA}" type="pres">
      <dgm:prSet presAssocID="{DD81FF88-A920-40AE-BA90-E12C3CF70668}" presName="L1TextContainer" presStyleLbl="revTx" presStyleIdx="5" presStyleCnt="6">
        <dgm:presLayoutVars>
          <dgm:chMax val="1"/>
          <dgm:chPref val="1"/>
          <dgm:bulletEnabled val="1"/>
        </dgm:presLayoutVars>
      </dgm:prSet>
      <dgm:spPr/>
    </dgm:pt>
    <dgm:pt modelId="{FE1C648C-FC3E-429F-A7BE-075CE397BB13}" type="pres">
      <dgm:prSet presAssocID="{DD81FF88-A920-40AE-BA90-E12C3CF70668}" presName="L2TextContainerWrapper" presStyleCnt="0">
        <dgm:presLayoutVars>
          <dgm:chMax val="0"/>
          <dgm:chPref val="0"/>
          <dgm:bulletEnabled val="1"/>
        </dgm:presLayoutVars>
      </dgm:prSet>
      <dgm:spPr/>
    </dgm:pt>
    <dgm:pt modelId="{4116DFC8-C24A-4BF3-9297-86B666C245AE}" type="pres">
      <dgm:prSet presAssocID="{DD81FF88-A920-40AE-BA90-E12C3CF70668}" presName="L2TextContainer" presStyleLbl="bgAcc1" presStyleIdx="5" presStyleCnt="6"/>
      <dgm:spPr/>
    </dgm:pt>
    <dgm:pt modelId="{22B3771F-D615-4281-AC06-05D5B656C1EE}" type="pres">
      <dgm:prSet presAssocID="{DD81FF88-A920-40AE-BA90-E12C3CF70668}" presName="FlexibleEmptyPlaceHolder" presStyleCnt="0"/>
      <dgm:spPr/>
    </dgm:pt>
    <dgm:pt modelId="{4B8380BC-49E2-49CE-A4B7-140619731D6E}" type="pres">
      <dgm:prSet presAssocID="{DD81FF88-A920-40AE-BA90-E12C3CF70668}" presName="ConnectLine" presStyleLbl="sibTrans1D1" presStyleIdx="5" presStyleCnt="6"/>
      <dgm:spPr>
        <a:noFill/>
        <a:ln w="6350" cap="flat" cmpd="sng" algn="ctr">
          <a:solidFill>
            <a:schemeClr val="accent1">
              <a:hueOff val="0"/>
              <a:satOff val="0"/>
              <a:lumOff val="0"/>
              <a:alphaOff val="0"/>
            </a:schemeClr>
          </a:solidFill>
          <a:prstDash val="dash"/>
        </a:ln>
        <a:effectLst/>
      </dgm:spPr>
    </dgm:pt>
    <dgm:pt modelId="{4E03F654-C019-4366-B051-C0B2302BAD1B}" type="pres">
      <dgm:prSet presAssocID="{DD81FF88-A920-40AE-BA90-E12C3CF70668}" presName="ConnectorPoint" presStyleLbl="alignNode1" presStyleIdx="5" presStyleCnt="6"/>
      <dgm:spPr/>
    </dgm:pt>
    <dgm:pt modelId="{B23AF3E2-E358-4004-BF5E-FA8D08D75ABB}" type="pres">
      <dgm:prSet presAssocID="{DD81FF88-A920-40AE-BA90-E12C3CF70668}" presName="EmptyPlaceHolder" presStyleCnt="0"/>
      <dgm:spPr/>
    </dgm:pt>
  </dgm:ptLst>
  <dgm:cxnLst>
    <dgm:cxn modelId="{BA930D0D-1DB1-4CE4-9D39-E9EBE3FA3388}" type="presOf" srcId="{AC8E701B-1592-4ADE-9399-8A1B2837BF7E}" destId="{6656764B-CD2E-45CB-8992-A6039C126D71}" srcOrd="0" destOrd="0" presId="urn:microsoft.com/office/officeart/2016/7/layout/BasicTimeline"/>
    <dgm:cxn modelId="{69211C12-5B61-436A-8DE3-10E2D23E1873}" srcId="{64339369-9ACE-4AE7-9E44-ADFA2E210BFF}" destId="{E174F95F-7689-4A5F-B380-D8C94CE96DDE}" srcOrd="0" destOrd="0" parTransId="{E6A04391-B0D6-4413-B3DC-BE6220E1C092}" sibTransId="{695BA17E-A2EF-44BF-8B07-8AB5E7A311C4}"/>
    <dgm:cxn modelId="{655EAD19-4E98-46A6-A37A-61E53EA94C27}" type="presOf" srcId="{E1D277A8-6D4E-48DC-9A6D-8882BFB10564}" destId="{0E0AD149-2FA8-4486-98E0-8B00F017D99F}" srcOrd="0" destOrd="0" presId="urn:microsoft.com/office/officeart/2016/7/layout/BasicTimeline"/>
    <dgm:cxn modelId="{974EC41A-D40D-49F4-B533-83590C1AAB13}" srcId="{7CEEAAE9-4AED-4470-B56E-C645D499D0B1}" destId="{105603AF-7EB7-411E-BE54-3C861B301D94}" srcOrd="0" destOrd="0" parTransId="{A5320746-2B87-41F4-8128-1DC4BA99F83E}" sibTransId="{464250BF-6D41-4C6D-B060-AA09CBCF78F0}"/>
    <dgm:cxn modelId="{DD364F1F-BF8D-4B6A-B26B-98A1A3E14130}" type="presOf" srcId="{41F9A436-A151-4975-8FC2-306FD30B6A90}" destId="{0B7C8FBD-87A5-48F8-8DE4-0254172E2417}" srcOrd="0" destOrd="0" presId="urn:microsoft.com/office/officeart/2016/7/layout/BasicTimeline"/>
    <dgm:cxn modelId="{5BA7E02E-1D88-4A87-AF71-FE52786A9537}" type="presOf" srcId="{DD81FF88-A920-40AE-BA90-E12C3CF70668}" destId="{07A78E9A-6AD2-4457-8F5A-BAB064102EBA}" srcOrd="0" destOrd="0" presId="urn:microsoft.com/office/officeart/2016/7/layout/BasicTimeline"/>
    <dgm:cxn modelId="{C6DF5C3A-694C-4229-8030-29B21104AD34}" srcId="{64339369-9ACE-4AE7-9E44-ADFA2E210BFF}" destId="{05D90DB9-6C7F-4958-86DC-9403799C7369}" srcOrd="1" destOrd="0" parTransId="{628D8D33-33A4-4677-A6FB-1FDB0CBC15DC}" sibTransId="{C8561168-0F71-402C-B1BD-7E08BB7628A6}"/>
    <dgm:cxn modelId="{BBCC1E40-A132-48A1-9638-953234E6E143}" srcId="{64339369-9ACE-4AE7-9E44-ADFA2E210BFF}" destId="{7CEEAAE9-4AED-4470-B56E-C645D499D0B1}" srcOrd="3" destOrd="0" parTransId="{4C41E59C-732A-4A80-A8EE-BDAEB12B769A}" sibTransId="{C442CE7B-3468-436E-AB73-333724736BC2}"/>
    <dgm:cxn modelId="{574AB966-A11B-426D-9F54-96C207E99D07}" srcId="{557B106F-5749-4AFA-AE89-48CCD3107D8C}" destId="{AC8E701B-1592-4ADE-9399-8A1B2837BF7E}" srcOrd="0" destOrd="0" parTransId="{3C8ABC18-6769-4404-8647-1AEBC8B4FADD}" sibTransId="{E752CE0D-AF3D-4110-8568-834E92BD4C64}"/>
    <dgm:cxn modelId="{2F64EF46-EA61-43C6-A1EF-9101468C1D86}" srcId="{64339369-9ACE-4AE7-9E44-ADFA2E210BFF}" destId="{DD81FF88-A920-40AE-BA90-E12C3CF70668}" srcOrd="5" destOrd="0" parTransId="{D1C38A1E-8ABA-4C44-AFA0-2EA0B176AC2C}" sibTransId="{546D3784-C878-4126-BA34-0E7F13EC0841}"/>
    <dgm:cxn modelId="{B715EA4F-C76C-40FF-A2D7-F1608684B4EB}" type="presOf" srcId="{8340987B-8182-4A2C-BB47-9A3851495361}" destId="{4116DFC8-C24A-4BF3-9297-86B666C245AE}" srcOrd="0" destOrd="0" presId="urn:microsoft.com/office/officeart/2016/7/layout/BasicTimeline"/>
    <dgm:cxn modelId="{7A207B73-EA2A-4F79-A211-68750FDDCF88}" type="presOf" srcId="{05D90DB9-6C7F-4958-86DC-9403799C7369}" destId="{809E353D-727F-4D15-A70F-3F100C5E8184}" srcOrd="0" destOrd="0" presId="urn:microsoft.com/office/officeart/2016/7/layout/BasicTimeline"/>
    <dgm:cxn modelId="{46FB0A74-04FA-4D50-9916-A90859AAC7CD}" srcId="{E1D277A8-6D4E-48DC-9A6D-8882BFB10564}" destId="{4D8AF5A0-FBB7-4B0A-8A26-A1CA6069B187}" srcOrd="0" destOrd="0" parTransId="{6974943A-7A08-4435-9637-9914AE7AD60E}" sibTransId="{3979AABA-6F90-4BB2-A606-4706AF0B4742}"/>
    <dgm:cxn modelId="{48263774-76EF-4329-986F-B5444F0328C7}" type="presOf" srcId="{E174F95F-7689-4A5F-B380-D8C94CE96DDE}" destId="{C390BA34-CEDC-4D69-87C6-515A3C2B657B}" srcOrd="0" destOrd="0" presId="urn:microsoft.com/office/officeart/2016/7/layout/BasicTimeline"/>
    <dgm:cxn modelId="{7D4F7C56-ED38-44B0-8282-BA5CF38E5EE0}" type="presOf" srcId="{557B106F-5749-4AFA-AE89-48CCD3107D8C}" destId="{CF8FA961-CB46-42E5-837B-E332C5890471}" srcOrd="0" destOrd="0" presId="urn:microsoft.com/office/officeart/2016/7/layout/BasicTimeline"/>
    <dgm:cxn modelId="{44183F92-C9A2-4EC7-8E95-E82F1FCAB183}" type="presOf" srcId="{105603AF-7EB7-411E-BE54-3C861B301D94}" destId="{F4E2D471-2505-4DCE-9E6A-22A5E5E319C0}" srcOrd="0" destOrd="0" presId="urn:microsoft.com/office/officeart/2016/7/layout/BasicTimeline"/>
    <dgm:cxn modelId="{BB6E6EA7-03B7-4BD4-B725-8104325BB653}" srcId="{05D90DB9-6C7F-4958-86DC-9403799C7369}" destId="{7338194D-A2AA-44F2-BACE-08CFE246D2CC}" srcOrd="0" destOrd="0" parTransId="{D22D4EDB-5B85-4E33-AB36-0F2D8433A725}" sibTransId="{FCCC9258-3393-4D07-81C3-B51572BB3F92}"/>
    <dgm:cxn modelId="{7FA5B2C2-25A0-4D5C-8EC6-8CA167A1AA36}" type="presOf" srcId="{7338194D-A2AA-44F2-BACE-08CFE246D2CC}" destId="{EA00A206-9434-47AB-AD1C-CCE6708E1A72}" srcOrd="0" destOrd="0" presId="urn:microsoft.com/office/officeart/2016/7/layout/BasicTimeline"/>
    <dgm:cxn modelId="{FBC1A2CA-D38C-41AD-859E-4739F0CC0D92}" type="presOf" srcId="{4D8AF5A0-FBB7-4B0A-8A26-A1CA6069B187}" destId="{24CBDA4D-6E14-4D96-9B34-EFBC66B29F04}" srcOrd="0" destOrd="0" presId="urn:microsoft.com/office/officeart/2016/7/layout/BasicTimeline"/>
    <dgm:cxn modelId="{0BD365CF-6449-4BA9-92A8-349001295688}" srcId="{64339369-9ACE-4AE7-9E44-ADFA2E210BFF}" destId="{E1D277A8-6D4E-48DC-9A6D-8882BFB10564}" srcOrd="2" destOrd="0" parTransId="{A3ABFD0E-9A48-4862-BF06-BDD3CAB90C99}" sibTransId="{CBE7376C-5855-4ACE-BC96-6621834F8CCB}"/>
    <dgm:cxn modelId="{759A49D2-CBF7-4AAA-87D7-D0683F5B746C}" srcId="{64339369-9ACE-4AE7-9E44-ADFA2E210BFF}" destId="{557B106F-5749-4AFA-AE89-48CCD3107D8C}" srcOrd="4" destOrd="0" parTransId="{8B3492E8-BD5D-4DAB-B66B-E89F49055591}" sibTransId="{D74F5B54-DE77-4140-B77F-AC78D3D260B9}"/>
    <dgm:cxn modelId="{F8AC02E2-EFDC-4ED3-ACDA-C3CA17465EE7}" type="presOf" srcId="{7CEEAAE9-4AED-4470-B56E-C645D499D0B1}" destId="{2F9F8C9F-78DA-433C-94D1-7C225AC9342D}" srcOrd="0" destOrd="0" presId="urn:microsoft.com/office/officeart/2016/7/layout/BasicTimeline"/>
    <dgm:cxn modelId="{E1DBD6E4-F851-4DAC-96DF-2A3D541ABBA8}" srcId="{E174F95F-7689-4A5F-B380-D8C94CE96DDE}" destId="{41F9A436-A151-4975-8FC2-306FD30B6A90}" srcOrd="0" destOrd="0" parTransId="{32E641D5-A212-4609-A23B-7E99108AAA10}" sibTransId="{ECAFEDAC-EADD-442E-ABC9-86017253BEB4}"/>
    <dgm:cxn modelId="{4C94F8EC-81E1-479D-9B8F-50EB0DBAFF04}" srcId="{DD81FF88-A920-40AE-BA90-E12C3CF70668}" destId="{8340987B-8182-4A2C-BB47-9A3851495361}" srcOrd="0" destOrd="0" parTransId="{730A150C-3DA5-4DE6-8D9D-059CAEB728B0}" sibTransId="{FAA2702D-BF8E-4ABF-98A1-866E05EEBDEB}"/>
    <dgm:cxn modelId="{FFB8EDED-C41D-4853-A841-549E3D290731}" type="presOf" srcId="{64339369-9ACE-4AE7-9E44-ADFA2E210BFF}" destId="{87E33299-E097-4669-A38D-E37BC4749E27}" srcOrd="0" destOrd="0" presId="urn:microsoft.com/office/officeart/2016/7/layout/BasicTimeline"/>
    <dgm:cxn modelId="{851F4F42-3370-4865-83A1-95A4D3FAB788}" type="presParOf" srcId="{87E33299-E097-4669-A38D-E37BC4749E27}" destId="{33C9BEF3-A0C9-48C5-9BA7-AD47EF253A0E}" srcOrd="0" destOrd="0" presId="urn:microsoft.com/office/officeart/2016/7/layout/BasicTimeline"/>
    <dgm:cxn modelId="{B9EB9471-D452-4F1E-B408-FD4C788D0015}" type="presParOf" srcId="{87E33299-E097-4669-A38D-E37BC4749E27}" destId="{8FB38791-A478-4171-B799-9ED9A523235B}" srcOrd="1" destOrd="0" presId="urn:microsoft.com/office/officeart/2016/7/layout/BasicTimeline"/>
    <dgm:cxn modelId="{A4DD1455-5ADF-45B1-A02B-75C8B0B5324C}" type="presParOf" srcId="{8FB38791-A478-4171-B799-9ED9A523235B}" destId="{F482FDD1-45B1-4610-AFFA-FCC68964A56A}" srcOrd="0" destOrd="0" presId="urn:microsoft.com/office/officeart/2016/7/layout/BasicTimeline"/>
    <dgm:cxn modelId="{E0D6325D-E93D-4BCD-8BC2-743294166134}" type="presParOf" srcId="{F482FDD1-45B1-4610-AFFA-FCC68964A56A}" destId="{C390BA34-CEDC-4D69-87C6-515A3C2B657B}" srcOrd="0" destOrd="0" presId="urn:microsoft.com/office/officeart/2016/7/layout/BasicTimeline"/>
    <dgm:cxn modelId="{72A00FBD-18ED-4E4E-B268-6CCBDBEE1D2C}" type="presParOf" srcId="{F482FDD1-45B1-4610-AFFA-FCC68964A56A}" destId="{DCBFCAFD-6945-42A7-A688-CD282D17B29D}" srcOrd="1" destOrd="0" presId="urn:microsoft.com/office/officeart/2016/7/layout/BasicTimeline"/>
    <dgm:cxn modelId="{3169A257-60FF-4D53-A594-DDC31E60A208}" type="presParOf" srcId="{DCBFCAFD-6945-42A7-A688-CD282D17B29D}" destId="{0B7C8FBD-87A5-48F8-8DE4-0254172E2417}" srcOrd="0" destOrd="0" presId="urn:microsoft.com/office/officeart/2016/7/layout/BasicTimeline"/>
    <dgm:cxn modelId="{B0679D8E-0041-475A-A34F-B49E9ACC54CE}" type="presParOf" srcId="{DCBFCAFD-6945-42A7-A688-CD282D17B29D}" destId="{A560CFC3-DA6E-47FB-87FC-BEC2F5F5D9B1}" srcOrd="1" destOrd="0" presId="urn:microsoft.com/office/officeart/2016/7/layout/BasicTimeline"/>
    <dgm:cxn modelId="{7AD86E94-7319-4C39-B9D0-153A8A0D5651}" type="presParOf" srcId="{F482FDD1-45B1-4610-AFFA-FCC68964A56A}" destId="{948C0CD7-EB2D-43A1-BC82-791AB16EE543}" srcOrd="2" destOrd="0" presId="urn:microsoft.com/office/officeart/2016/7/layout/BasicTimeline"/>
    <dgm:cxn modelId="{13385EDE-6976-4817-86D8-8069E5DFC593}" type="presParOf" srcId="{F482FDD1-45B1-4610-AFFA-FCC68964A56A}" destId="{A4BD87ED-D75F-455F-883D-B70C3D4919F1}" srcOrd="3" destOrd="0" presId="urn:microsoft.com/office/officeart/2016/7/layout/BasicTimeline"/>
    <dgm:cxn modelId="{E857AD77-835C-45B7-B608-7281EF43425D}" type="presParOf" srcId="{F482FDD1-45B1-4610-AFFA-FCC68964A56A}" destId="{37B63492-98AD-4E0E-9534-B9E9969259DB}" srcOrd="4" destOrd="0" presId="urn:microsoft.com/office/officeart/2016/7/layout/BasicTimeline"/>
    <dgm:cxn modelId="{9E7319BE-5F3E-4335-B293-42B46D33E1B0}" type="presParOf" srcId="{8FB38791-A478-4171-B799-9ED9A523235B}" destId="{CF9727FC-CB05-4888-8235-840B9F78D91D}" srcOrd="1" destOrd="0" presId="urn:microsoft.com/office/officeart/2016/7/layout/BasicTimeline"/>
    <dgm:cxn modelId="{C9350E7F-4D55-43E6-8544-AA83528F9B89}" type="presParOf" srcId="{8FB38791-A478-4171-B799-9ED9A523235B}" destId="{4911D69F-701A-4BF5-ACBF-68E070D26C60}" srcOrd="2" destOrd="0" presId="urn:microsoft.com/office/officeart/2016/7/layout/BasicTimeline"/>
    <dgm:cxn modelId="{5619100F-0F30-40D2-9FC4-B2B9B034E5F3}" type="presParOf" srcId="{4911D69F-701A-4BF5-ACBF-68E070D26C60}" destId="{809E353D-727F-4D15-A70F-3F100C5E8184}" srcOrd="0" destOrd="0" presId="urn:microsoft.com/office/officeart/2016/7/layout/BasicTimeline"/>
    <dgm:cxn modelId="{640CCE28-6657-40F6-BD00-463E23994A36}" type="presParOf" srcId="{4911D69F-701A-4BF5-ACBF-68E070D26C60}" destId="{701F963D-5708-498A-B6DB-D741493ECE1C}" srcOrd="1" destOrd="0" presId="urn:microsoft.com/office/officeart/2016/7/layout/BasicTimeline"/>
    <dgm:cxn modelId="{62F6AC53-B994-4D4F-B466-E9B61E595225}" type="presParOf" srcId="{701F963D-5708-498A-B6DB-D741493ECE1C}" destId="{EA00A206-9434-47AB-AD1C-CCE6708E1A72}" srcOrd="0" destOrd="0" presId="urn:microsoft.com/office/officeart/2016/7/layout/BasicTimeline"/>
    <dgm:cxn modelId="{18B06511-64DF-4ACA-A830-015D81369B25}" type="presParOf" srcId="{701F963D-5708-498A-B6DB-D741493ECE1C}" destId="{4E9C46F9-B47B-4945-805A-235982D4EA08}" srcOrd="1" destOrd="0" presId="urn:microsoft.com/office/officeart/2016/7/layout/BasicTimeline"/>
    <dgm:cxn modelId="{3FC23AB3-22EB-4E28-A89C-FA1025123B2D}" type="presParOf" srcId="{4911D69F-701A-4BF5-ACBF-68E070D26C60}" destId="{AC96F928-70B4-4135-9F55-F35C50E3AD1A}" srcOrd="2" destOrd="0" presId="urn:microsoft.com/office/officeart/2016/7/layout/BasicTimeline"/>
    <dgm:cxn modelId="{D2D4B418-5F7F-4516-A741-8A29F3CFD746}" type="presParOf" srcId="{4911D69F-701A-4BF5-ACBF-68E070D26C60}" destId="{4D430CA5-C6CF-46A0-88DF-084CCB4C5177}" srcOrd="3" destOrd="0" presId="urn:microsoft.com/office/officeart/2016/7/layout/BasicTimeline"/>
    <dgm:cxn modelId="{CA00A96B-609E-497E-94D0-4F316E9230CB}" type="presParOf" srcId="{4911D69F-701A-4BF5-ACBF-68E070D26C60}" destId="{6500E251-17A8-4B65-A2B9-9AE09FE0FD50}" srcOrd="4" destOrd="0" presId="urn:microsoft.com/office/officeart/2016/7/layout/BasicTimeline"/>
    <dgm:cxn modelId="{718DD9DE-7304-4638-A888-B31F3D22843F}" type="presParOf" srcId="{8FB38791-A478-4171-B799-9ED9A523235B}" destId="{6D678358-9C51-4FCF-AF63-84D90095D7E1}" srcOrd="3" destOrd="0" presId="urn:microsoft.com/office/officeart/2016/7/layout/BasicTimeline"/>
    <dgm:cxn modelId="{ACF466FA-EB5D-40C7-A9CB-8D5F79054D75}" type="presParOf" srcId="{8FB38791-A478-4171-B799-9ED9A523235B}" destId="{73EEA3DB-1506-44E8-84B7-C221081CFFF2}" srcOrd="4" destOrd="0" presId="urn:microsoft.com/office/officeart/2016/7/layout/BasicTimeline"/>
    <dgm:cxn modelId="{6A8BA1E8-17C6-488A-963F-588AC0B4C641}" type="presParOf" srcId="{73EEA3DB-1506-44E8-84B7-C221081CFFF2}" destId="{0E0AD149-2FA8-4486-98E0-8B00F017D99F}" srcOrd="0" destOrd="0" presId="urn:microsoft.com/office/officeart/2016/7/layout/BasicTimeline"/>
    <dgm:cxn modelId="{BA9A7FBE-AABF-410B-ABA9-95B80395B200}" type="presParOf" srcId="{73EEA3DB-1506-44E8-84B7-C221081CFFF2}" destId="{807E15A0-D569-4A90-A20C-929EDE2B6AD1}" srcOrd="1" destOrd="0" presId="urn:microsoft.com/office/officeart/2016/7/layout/BasicTimeline"/>
    <dgm:cxn modelId="{4D72B578-FAD3-4AB6-AFAB-8F28AE09F478}" type="presParOf" srcId="{807E15A0-D569-4A90-A20C-929EDE2B6AD1}" destId="{24CBDA4D-6E14-4D96-9B34-EFBC66B29F04}" srcOrd="0" destOrd="0" presId="urn:microsoft.com/office/officeart/2016/7/layout/BasicTimeline"/>
    <dgm:cxn modelId="{C2F5E8FA-64E4-44EF-A308-37F82835E9ED}" type="presParOf" srcId="{807E15A0-D569-4A90-A20C-929EDE2B6AD1}" destId="{8C5DF5CF-67E4-49A7-A021-CB03AD0D4612}" srcOrd="1" destOrd="0" presId="urn:microsoft.com/office/officeart/2016/7/layout/BasicTimeline"/>
    <dgm:cxn modelId="{8F7AFAB5-F019-4F88-8775-F5C195B1F8A4}" type="presParOf" srcId="{73EEA3DB-1506-44E8-84B7-C221081CFFF2}" destId="{A1C3E11F-9AA0-4577-8333-45F425A6A856}" srcOrd="2" destOrd="0" presId="urn:microsoft.com/office/officeart/2016/7/layout/BasicTimeline"/>
    <dgm:cxn modelId="{10D1DE31-551C-46B1-AF6B-7D810AF36103}" type="presParOf" srcId="{73EEA3DB-1506-44E8-84B7-C221081CFFF2}" destId="{E46136EF-3A81-4C20-8FCB-A0206B2285CB}" srcOrd="3" destOrd="0" presId="urn:microsoft.com/office/officeart/2016/7/layout/BasicTimeline"/>
    <dgm:cxn modelId="{2A12B02E-5D5A-4A15-92A8-904A4A3C0647}" type="presParOf" srcId="{73EEA3DB-1506-44E8-84B7-C221081CFFF2}" destId="{C858239A-F777-4278-9D09-A22AF1994E4F}" srcOrd="4" destOrd="0" presId="urn:microsoft.com/office/officeart/2016/7/layout/BasicTimeline"/>
    <dgm:cxn modelId="{CCE9915B-4CD7-4065-9A9C-7E15B064B28A}" type="presParOf" srcId="{8FB38791-A478-4171-B799-9ED9A523235B}" destId="{25D20B6C-51EB-40A2-9A26-7DE0F060A277}" srcOrd="5" destOrd="0" presId="urn:microsoft.com/office/officeart/2016/7/layout/BasicTimeline"/>
    <dgm:cxn modelId="{45DEF196-9A0E-4DAE-AA7B-27FCF67ADD00}" type="presParOf" srcId="{8FB38791-A478-4171-B799-9ED9A523235B}" destId="{E25B81B2-DF72-4381-8F78-39585481B566}" srcOrd="6" destOrd="0" presId="urn:microsoft.com/office/officeart/2016/7/layout/BasicTimeline"/>
    <dgm:cxn modelId="{7DF31209-3D59-4A8F-B469-8C1D8BC482B9}" type="presParOf" srcId="{E25B81B2-DF72-4381-8F78-39585481B566}" destId="{2F9F8C9F-78DA-433C-94D1-7C225AC9342D}" srcOrd="0" destOrd="0" presId="urn:microsoft.com/office/officeart/2016/7/layout/BasicTimeline"/>
    <dgm:cxn modelId="{C32C3FA4-0859-40DC-A017-E9F67C51C915}" type="presParOf" srcId="{E25B81B2-DF72-4381-8F78-39585481B566}" destId="{3A589136-BB56-4E6E-A6F9-08036FC50CC4}" srcOrd="1" destOrd="0" presId="urn:microsoft.com/office/officeart/2016/7/layout/BasicTimeline"/>
    <dgm:cxn modelId="{A3DEB4C1-F377-4F0E-8612-BB19783143F2}" type="presParOf" srcId="{3A589136-BB56-4E6E-A6F9-08036FC50CC4}" destId="{F4E2D471-2505-4DCE-9E6A-22A5E5E319C0}" srcOrd="0" destOrd="0" presId="urn:microsoft.com/office/officeart/2016/7/layout/BasicTimeline"/>
    <dgm:cxn modelId="{8813AF6E-D567-4EE9-B3DC-C47B4F42E736}" type="presParOf" srcId="{3A589136-BB56-4E6E-A6F9-08036FC50CC4}" destId="{87FCD29C-98E4-43B7-B504-11C15A819945}" srcOrd="1" destOrd="0" presId="urn:microsoft.com/office/officeart/2016/7/layout/BasicTimeline"/>
    <dgm:cxn modelId="{25C7F1EE-BEEC-4490-BB5F-802C6BEB3DAA}" type="presParOf" srcId="{E25B81B2-DF72-4381-8F78-39585481B566}" destId="{B3A6DEC3-5226-4CC2-9DD7-E60A0BC46C54}" srcOrd="2" destOrd="0" presId="urn:microsoft.com/office/officeart/2016/7/layout/BasicTimeline"/>
    <dgm:cxn modelId="{5F877586-92FC-495F-AE83-8C618160CBDD}" type="presParOf" srcId="{E25B81B2-DF72-4381-8F78-39585481B566}" destId="{CDB3EB52-A372-4A89-BD23-FF250B0EDAB3}" srcOrd="3" destOrd="0" presId="urn:microsoft.com/office/officeart/2016/7/layout/BasicTimeline"/>
    <dgm:cxn modelId="{8024C384-2DB0-4CA1-9FD4-AB2AB2C53826}" type="presParOf" srcId="{E25B81B2-DF72-4381-8F78-39585481B566}" destId="{8EF1D666-AC9F-4F37-95BF-5A38F8716273}" srcOrd="4" destOrd="0" presId="urn:microsoft.com/office/officeart/2016/7/layout/BasicTimeline"/>
    <dgm:cxn modelId="{58A6E15E-D754-47A5-82D7-6D2061738FA9}" type="presParOf" srcId="{8FB38791-A478-4171-B799-9ED9A523235B}" destId="{26C947A0-368A-468B-B136-0957B952769F}" srcOrd="7" destOrd="0" presId="urn:microsoft.com/office/officeart/2016/7/layout/BasicTimeline"/>
    <dgm:cxn modelId="{420019E3-F080-402E-94C0-3808D25AB11A}" type="presParOf" srcId="{8FB38791-A478-4171-B799-9ED9A523235B}" destId="{DAAEEB12-0B91-4739-BFD0-D242FD61E6F2}" srcOrd="8" destOrd="0" presId="urn:microsoft.com/office/officeart/2016/7/layout/BasicTimeline"/>
    <dgm:cxn modelId="{D7F56DA6-09C9-48B3-ADBC-DA52DF1CBFEE}" type="presParOf" srcId="{DAAEEB12-0B91-4739-BFD0-D242FD61E6F2}" destId="{CF8FA961-CB46-42E5-837B-E332C5890471}" srcOrd="0" destOrd="0" presId="urn:microsoft.com/office/officeart/2016/7/layout/BasicTimeline"/>
    <dgm:cxn modelId="{E4F166D1-6A14-4A2F-8202-D7C62660288A}" type="presParOf" srcId="{DAAEEB12-0B91-4739-BFD0-D242FD61E6F2}" destId="{F9AE3AB4-E541-47F5-BF39-02BD1C53BCFC}" srcOrd="1" destOrd="0" presId="urn:microsoft.com/office/officeart/2016/7/layout/BasicTimeline"/>
    <dgm:cxn modelId="{99241B2D-139F-46C0-8E55-567C271ED38A}" type="presParOf" srcId="{F9AE3AB4-E541-47F5-BF39-02BD1C53BCFC}" destId="{6656764B-CD2E-45CB-8992-A6039C126D71}" srcOrd="0" destOrd="0" presId="urn:microsoft.com/office/officeart/2016/7/layout/BasicTimeline"/>
    <dgm:cxn modelId="{14417233-4580-4F8F-ABC5-2237399307FB}" type="presParOf" srcId="{F9AE3AB4-E541-47F5-BF39-02BD1C53BCFC}" destId="{281B5DC7-A030-4F6C-91D9-E03E26C92214}" srcOrd="1" destOrd="0" presId="urn:microsoft.com/office/officeart/2016/7/layout/BasicTimeline"/>
    <dgm:cxn modelId="{034C4BF9-D07F-455E-9BFC-27555AF36ADF}" type="presParOf" srcId="{DAAEEB12-0B91-4739-BFD0-D242FD61E6F2}" destId="{DEC0C2C1-1146-4171-BCD6-7388D18F1F2B}" srcOrd="2" destOrd="0" presId="urn:microsoft.com/office/officeart/2016/7/layout/BasicTimeline"/>
    <dgm:cxn modelId="{CD99B678-26BB-410D-98A1-247B519A3AB3}" type="presParOf" srcId="{DAAEEB12-0B91-4739-BFD0-D242FD61E6F2}" destId="{5611752B-4DA8-423D-81B1-2B08ADF589D3}" srcOrd="3" destOrd="0" presId="urn:microsoft.com/office/officeart/2016/7/layout/BasicTimeline"/>
    <dgm:cxn modelId="{D53EDC06-B480-426C-97BF-43825772E9F8}" type="presParOf" srcId="{DAAEEB12-0B91-4739-BFD0-D242FD61E6F2}" destId="{62711F65-9358-4143-8613-400DA878FDDC}" srcOrd="4" destOrd="0" presId="urn:microsoft.com/office/officeart/2016/7/layout/BasicTimeline"/>
    <dgm:cxn modelId="{BD6B38FA-DA66-4131-92D3-8043EA18D9D2}" type="presParOf" srcId="{8FB38791-A478-4171-B799-9ED9A523235B}" destId="{A05E5722-2B30-46A3-9CEE-E99F4D5E8851}" srcOrd="9" destOrd="0" presId="urn:microsoft.com/office/officeart/2016/7/layout/BasicTimeline"/>
    <dgm:cxn modelId="{4A4BB54C-C3E5-4827-90C4-48E65C72DCBD}" type="presParOf" srcId="{8FB38791-A478-4171-B799-9ED9A523235B}" destId="{C24DA7C2-F4B6-45BE-9362-08E597804A04}" srcOrd="10" destOrd="0" presId="urn:microsoft.com/office/officeart/2016/7/layout/BasicTimeline"/>
    <dgm:cxn modelId="{4853E548-6EF6-437B-A03E-6B6FA97DAB22}" type="presParOf" srcId="{C24DA7C2-F4B6-45BE-9362-08E597804A04}" destId="{07A78E9A-6AD2-4457-8F5A-BAB064102EBA}" srcOrd="0" destOrd="0" presId="urn:microsoft.com/office/officeart/2016/7/layout/BasicTimeline"/>
    <dgm:cxn modelId="{2CD299B8-8686-45A7-B581-86B08209C8DB}" type="presParOf" srcId="{C24DA7C2-F4B6-45BE-9362-08E597804A04}" destId="{FE1C648C-FC3E-429F-A7BE-075CE397BB13}" srcOrd="1" destOrd="0" presId="urn:microsoft.com/office/officeart/2016/7/layout/BasicTimeline"/>
    <dgm:cxn modelId="{300AC666-9B1E-49AF-9859-115EC08864B4}" type="presParOf" srcId="{FE1C648C-FC3E-429F-A7BE-075CE397BB13}" destId="{4116DFC8-C24A-4BF3-9297-86B666C245AE}" srcOrd="0" destOrd="0" presId="urn:microsoft.com/office/officeart/2016/7/layout/BasicTimeline"/>
    <dgm:cxn modelId="{C5905F57-2B4F-4110-9AD5-01DB965B7ECB}" type="presParOf" srcId="{FE1C648C-FC3E-429F-A7BE-075CE397BB13}" destId="{22B3771F-D615-4281-AC06-05D5B656C1EE}" srcOrd="1" destOrd="0" presId="urn:microsoft.com/office/officeart/2016/7/layout/BasicTimeline"/>
    <dgm:cxn modelId="{825BEE3A-B480-42BD-851C-E2D04850DE76}" type="presParOf" srcId="{C24DA7C2-F4B6-45BE-9362-08E597804A04}" destId="{4B8380BC-49E2-49CE-A4B7-140619731D6E}" srcOrd="2" destOrd="0" presId="urn:microsoft.com/office/officeart/2016/7/layout/BasicTimeline"/>
    <dgm:cxn modelId="{B5F6869D-9DE0-4802-A917-AA117B5274AB}" type="presParOf" srcId="{C24DA7C2-F4B6-45BE-9362-08E597804A04}" destId="{4E03F654-C019-4366-B051-C0B2302BAD1B}" srcOrd="3" destOrd="0" presId="urn:microsoft.com/office/officeart/2016/7/layout/BasicTimeline"/>
    <dgm:cxn modelId="{B96234CC-27B0-4ACF-8142-5B843D06E5EE}" type="presParOf" srcId="{C24DA7C2-F4B6-45BE-9362-08E597804A04}" destId="{B23AF3E2-E358-4004-BF5E-FA8D08D75ABB}"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D14D19-4821-4A2F-87E4-740B7765CC1D}"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80484A11-78D8-40C6-8757-AEFB0083BB4B}">
      <dgm:prSet/>
      <dgm:spPr/>
      <dgm:t>
        <a:bodyPr/>
        <a:lstStyle/>
        <a:p>
          <a:pPr>
            <a:defRPr b="1"/>
          </a:pPr>
          <a:r>
            <a:rPr lang="en-US" dirty="0"/>
            <a:t>2005</a:t>
          </a:r>
        </a:p>
      </dgm:t>
    </dgm:pt>
    <dgm:pt modelId="{1A6C8A73-FECA-4E5B-B3A0-F5E065B73C3B}" type="parTrans" cxnId="{CCE46A4D-E9BD-4D3F-B38D-9D49F844A8E0}">
      <dgm:prSet/>
      <dgm:spPr/>
      <dgm:t>
        <a:bodyPr/>
        <a:lstStyle/>
        <a:p>
          <a:endParaRPr lang="en-US"/>
        </a:p>
      </dgm:t>
    </dgm:pt>
    <dgm:pt modelId="{A6691CFF-B190-4A56-B3D2-273369402E8B}" type="sibTrans" cxnId="{CCE46A4D-E9BD-4D3F-B38D-9D49F844A8E0}">
      <dgm:prSet/>
      <dgm:spPr/>
      <dgm:t>
        <a:bodyPr/>
        <a:lstStyle/>
        <a:p>
          <a:endParaRPr lang="en-US"/>
        </a:p>
      </dgm:t>
    </dgm:pt>
    <dgm:pt modelId="{61F34BE2-9059-470A-9A71-0CFC4C31F1AE}">
      <dgm:prSet/>
      <dgm:spPr/>
      <dgm:t>
        <a:bodyPr/>
        <a:lstStyle/>
        <a:p>
          <a:pPr>
            <a:defRPr b="1"/>
          </a:pPr>
          <a:r>
            <a:rPr lang="en-US" dirty="0"/>
            <a:t>2006-2010</a:t>
          </a:r>
        </a:p>
      </dgm:t>
    </dgm:pt>
    <dgm:pt modelId="{8E0D42C1-B47D-4D5F-A755-328C0892CB53}" type="parTrans" cxnId="{376A2404-2BE9-421F-B185-5D40CB66B8A0}">
      <dgm:prSet/>
      <dgm:spPr/>
      <dgm:t>
        <a:bodyPr/>
        <a:lstStyle/>
        <a:p>
          <a:endParaRPr lang="en-US"/>
        </a:p>
      </dgm:t>
    </dgm:pt>
    <dgm:pt modelId="{DB402D4D-2731-4DFB-8502-5101F4D28C8C}" type="sibTrans" cxnId="{376A2404-2BE9-421F-B185-5D40CB66B8A0}">
      <dgm:prSet/>
      <dgm:spPr/>
      <dgm:t>
        <a:bodyPr/>
        <a:lstStyle/>
        <a:p>
          <a:endParaRPr lang="en-US"/>
        </a:p>
      </dgm:t>
    </dgm:pt>
    <dgm:pt modelId="{84D07273-C807-4612-9185-B408371A8255}">
      <dgm:prSet/>
      <dgm:spPr/>
      <dgm:t>
        <a:bodyPr/>
        <a:lstStyle/>
        <a:p>
          <a:pPr>
            <a:buFont typeface="Arial" panose="020B0604020202020204" pitchFamily="34" charset="0"/>
            <a:buChar char="•"/>
          </a:pPr>
          <a:r>
            <a:rPr lang="en-US" dirty="0"/>
            <a:t>The invention of technologies such as Hadoop and spark.</a:t>
          </a:r>
        </a:p>
        <a:p>
          <a:pPr>
            <a:buFont typeface="Arial" panose="020B0604020202020204" pitchFamily="34" charset="0"/>
            <a:buChar char="•"/>
          </a:pPr>
          <a:r>
            <a:rPr lang="en-US" dirty="0"/>
            <a:t>Increase use of machine learning algorithms and rise in the number of open-source tools. As well as the use of data in data mining.</a:t>
          </a:r>
        </a:p>
      </dgm:t>
    </dgm:pt>
    <dgm:pt modelId="{5B582D32-DCC7-447F-8298-0CE241B5C886}" type="parTrans" cxnId="{BD5669B2-4AAD-4943-AA90-DDC6C9C13338}">
      <dgm:prSet/>
      <dgm:spPr/>
      <dgm:t>
        <a:bodyPr/>
        <a:lstStyle/>
        <a:p>
          <a:endParaRPr lang="en-US"/>
        </a:p>
      </dgm:t>
    </dgm:pt>
    <dgm:pt modelId="{8FDE2921-AF70-4433-B338-07EBE48DCC30}" type="sibTrans" cxnId="{BD5669B2-4AAD-4943-AA90-DDC6C9C13338}">
      <dgm:prSet/>
      <dgm:spPr/>
      <dgm:t>
        <a:bodyPr/>
        <a:lstStyle/>
        <a:p>
          <a:endParaRPr lang="en-US"/>
        </a:p>
      </dgm:t>
    </dgm:pt>
    <dgm:pt modelId="{F75618A9-B557-4083-A308-C708113756EE}">
      <dgm:prSet/>
      <dgm:spPr/>
      <dgm:t>
        <a:bodyPr/>
        <a:lstStyle/>
        <a:p>
          <a:r>
            <a:rPr lang="en-US" dirty="0"/>
            <a:t>Data mining included advancement in the fields of healthcare, education, and web.</a:t>
          </a:r>
        </a:p>
        <a:p>
          <a:r>
            <a:rPr lang="en-US" dirty="0"/>
            <a:t>Especially large volume of data related to education, showed the need for advanced data mining methods. </a:t>
          </a:r>
        </a:p>
      </dgm:t>
    </dgm:pt>
    <dgm:pt modelId="{B40E4687-F9A2-4838-8B60-9825A94D9B0A}" type="parTrans" cxnId="{37B377AF-D5D3-4475-B6A9-45ACE403317A}">
      <dgm:prSet/>
      <dgm:spPr/>
      <dgm:t>
        <a:bodyPr/>
        <a:lstStyle/>
        <a:p>
          <a:endParaRPr lang="en-US"/>
        </a:p>
      </dgm:t>
    </dgm:pt>
    <dgm:pt modelId="{1D798053-BD4D-407D-8252-296EFB979F3E}" type="sibTrans" cxnId="{37B377AF-D5D3-4475-B6A9-45ACE403317A}">
      <dgm:prSet/>
      <dgm:spPr/>
      <dgm:t>
        <a:bodyPr/>
        <a:lstStyle/>
        <a:p>
          <a:endParaRPr lang="en-US"/>
        </a:p>
      </dgm:t>
    </dgm:pt>
    <dgm:pt modelId="{CB236323-984F-4BEF-803A-37494417CCB2}">
      <dgm:prSet/>
      <dgm:spPr/>
      <dgm:t>
        <a:bodyPr/>
        <a:lstStyle/>
        <a:p>
          <a:r>
            <a:rPr lang="en-US" dirty="0"/>
            <a:t>A</a:t>
          </a:r>
          <a:r>
            <a:rPr lang="en-US" baseline="0" dirty="0"/>
            <a:t> release of the second addition of data mining, showing description for the update in data mining techniques and applications.</a:t>
          </a:r>
        </a:p>
        <a:p>
          <a:r>
            <a:rPr lang="en-US" baseline="0" dirty="0"/>
            <a:t>A study was conducted on outlier detection and one-class classification algorithms, helping in the advancement of data mining techniques</a:t>
          </a:r>
          <a:endParaRPr lang="en-US" dirty="0"/>
        </a:p>
      </dgm:t>
    </dgm:pt>
    <dgm:pt modelId="{0F23BF60-F0CC-4C0D-9429-6733A92CA60B}" type="parTrans" cxnId="{B514466D-9C52-49FC-A48E-491B7793FAD8}">
      <dgm:prSet/>
      <dgm:spPr/>
      <dgm:t>
        <a:bodyPr/>
        <a:lstStyle/>
        <a:p>
          <a:endParaRPr lang="en-US"/>
        </a:p>
      </dgm:t>
    </dgm:pt>
    <dgm:pt modelId="{DC555E21-5EAA-44D6-984F-80223413AE04}" type="sibTrans" cxnId="{B514466D-9C52-49FC-A48E-491B7793FAD8}">
      <dgm:prSet/>
      <dgm:spPr/>
      <dgm:t>
        <a:bodyPr/>
        <a:lstStyle/>
        <a:p>
          <a:endParaRPr lang="en-US"/>
        </a:p>
      </dgm:t>
    </dgm:pt>
    <dgm:pt modelId="{032D0C25-14BB-48B3-960E-8E0DD1EAFD9B}">
      <dgm:prSet/>
      <dgm:spPr/>
      <dgm:t>
        <a:bodyPr/>
        <a:lstStyle/>
        <a:p>
          <a:pPr>
            <a:defRPr b="1"/>
          </a:pPr>
          <a:r>
            <a:rPr lang="en-US" dirty="0"/>
            <a:t>2015</a:t>
          </a:r>
        </a:p>
      </dgm:t>
    </dgm:pt>
    <dgm:pt modelId="{5DE2310C-6AD2-4D12-807F-E0C45AB6EEA4}" type="sibTrans" cxnId="{A30C3ACF-9079-4002-B16B-4A75C5717765}">
      <dgm:prSet/>
      <dgm:spPr/>
      <dgm:t>
        <a:bodyPr/>
        <a:lstStyle/>
        <a:p>
          <a:endParaRPr lang="en-US"/>
        </a:p>
      </dgm:t>
    </dgm:pt>
    <dgm:pt modelId="{204010F6-F8FE-43B0-8215-A529039C2C54}" type="parTrans" cxnId="{A30C3ACF-9079-4002-B16B-4A75C5717765}">
      <dgm:prSet/>
      <dgm:spPr/>
      <dgm:t>
        <a:bodyPr/>
        <a:lstStyle/>
        <a:p>
          <a:endParaRPr lang="en-US"/>
        </a:p>
      </dgm:t>
    </dgm:pt>
    <dgm:pt modelId="{39F23E7D-9E24-4293-AF94-52B5D8EAAC46}">
      <dgm:prSet/>
      <dgm:spPr/>
      <dgm:t>
        <a:bodyPr/>
        <a:lstStyle/>
        <a:p>
          <a:endParaRPr lang="en-US" dirty="0"/>
        </a:p>
      </dgm:t>
    </dgm:pt>
    <dgm:pt modelId="{62C06C63-22EB-4120-9023-9E0DC723B5A4}" type="parTrans" cxnId="{76D7025F-CAA0-4157-9754-B7A255E71CAA}">
      <dgm:prSet/>
      <dgm:spPr/>
      <dgm:t>
        <a:bodyPr/>
        <a:lstStyle/>
        <a:p>
          <a:endParaRPr lang="en-US"/>
        </a:p>
      </dgm:t>
    </dgm:pt>
    <dgm:pt modelId="{EA23B351-D739-4041-BC65-F8E145D419D1}" type="sibTrans" cxnId="{76D7025F-CAA0-4157-9754-B7A255E71CAA}">
      <dgm:prSet/>
      <dgm:spPr/>
      <dgm:t>
        <a:bodyPr/>
        <a:lstStyle/>
        <a:p>
          <a:endParaRPr lang="en-US"/>
        </a:p>
      </dgm:t>
    </dgm:pt>
    <dgm:pt modelId="{EFE669A9-839D-4C48-94A9-BC703635E295}" type="pres">
      <dgm:prSet presAssocID="{81D14D19-4821-4A2F-87E4-740B7765CC1D}" presName="root" presStyleCnt="0">
        <dgm:presLayoutVars>
          <dgm:chMax/>
          <dgm:chPref/>
          <dgm:animLvl val="lvl"/>
        </dgm:presLayoutVars>
      </dgm:prSet>
      <dgm:spPr/>
    </dgm:pt>
    <dgm:pt modelId="{5676B860-77C8-4FBE-97A0-C0FDF835FE65}" type="pres">
      <dgm:prSet presAssocID="{81D14D19-4821-4A2F-87E4-740B7765CC1D}"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2FAD3FDC-A6AB-4A24-929D-C4ECA74EF3BD}" type="pres">
      <dgm:prSet presAssocID="{81D14D19-4821-4A2F-87E4-740B7765CC1D}" presName="nodes" presStyleCnt="0">
        <dgm:presLayoutVars>
          <dgm:chMax/>
          <dgm:chPref/>
          <dgm:animLvl val="lvl"/>
        </dgm:presLayoutVars>
      </dgm:prSet>
      <dgm:spPr/>
    </dgm:pt>
    <dgm:pt modelId="{CDABE2BB-C08B-48EA-B185-D76F777E37FD}" type="pres">
      <dgm:prSet presAssocID="{80484A11-78D8-40C6-8757-AEFB0083BB4B}" presName="composite" presStyleCnt="0"/>
      <dgm:spPr/>
    </dgm:pt>
    <dgm:pt modelId="{74704551-9447-4A91-BDA7-50F70BA576BE}" type="pres">
      <dgm:prSet presAssocID="{80484A11-78D8-40C6-8757-AEFB0083BB4B}" presName="L1TextContainer" presStyleLbl="revTx" presStyleIdx="0" presStyleCnt="3">
        <dgm:presLayoutVars>
          <dgm:chMax val="1"/>
          <dgm:chPref val="1"/>
          <dgm:bulletEnabled val="1"/>
        </dgm:presLayoutVars>
      </dgm:prSet>
      <dgm:spPr/>
    </dgm:pt>
    <dgm:pt modelId="{002715A4-EBFE-442A-A86C-ED1207D3ACC5}" type="pres">
      <dgm:prSet presAssocID="{80484A11-78D8-40C6-8757-AEFB0083BB4B}" presName="L2TextContainerWrapper" presStyleCnt="0">
        <dgm:presLayoutVars>
          <dgm:chMax val="0"/>
          <dgm:chPref val="0"/>
          <dgm:bulletEnabled val="1"/>
        </dgm:presLayoutVars>
      </dgm:prSet>
      <dgm:spPr/>
    </dgm:pt>
    <dgm:pt modelId="{6198E484-04F5-408D-B03B-75AE390080E6}" type="pres">
      <dgm:prSet presAssocID="{80484A11-78D8-40C6-8757-AEFB0083BB4B}" presName="L2TextContainer" presStyleLbl="bgAcc1" presStyleIdx="0" presStyleCnt="3" custScaleX="95615" custScaleY="176887" custLinFactNeighborX="0" custLinFactNeighborY="-19458"/>
      <dgm:spPr/>
    </dgm:pt>
    <dgm:pt modelId="{3434E00C-88EA-4411-87BA-753BF3FB1229}" type="pres">
      <dgm:prSet presAssocID="{80484A11-78D8-40C6-8757-AEFB0083BB4B}" presName="FlexibleEmptyPlaceHolder" presStyleCnt="0"/>
      <dgm:spPr/>
    </dgm:pt>
    <dgm:pt modelId="{AAB7DDA9-BCBB-41C8-998B-1E24E30A270F}" type="pres">
      <dgm:prSet presAssocID="{80484A11-78D8-40C6-8757-AEFB0083BB4B}" presName="ConnectLine" presStyleLbl="sibTrans1D1" presStyleIdx="0" presStyleCnt="3"/>
      <dgm:spPr>
        <a:noFill/>
        <a:ln w="6350" cap="flat" cmpd="sng" algn="ctr">
          <a:solidFill>
            <a:schemeClr val="accent1">
              <a:hueOff val="0"/>
              <a:satOff val="0"/>
              <a:lumOff val="0"/>
              <a:alphaOff val="0"/>
            </a:schemeClr>
          </a:solidFill>
          <a:prstDash val="dash"/>
        </a:ln>
        <a:effectLst/>
      </dgm:spPr>
    </dgm:pt>
    <dgm:pt modelId="{E2354D92-4838-4949-B3B8-58D973CF932A}" type="pres">
      <dgm:prSet presAssocID="{80484A11-78D8-40C6-8757-AEFB0083BB4B}" presName="ConnectorPoint" presStyleLbl="alignNode1" presStyleIdx="0" presStyleCnt="3"/>
      <dgm:spPr/>
    </dgm:pt>
    <dgm:pt modelId="{B9C23E73-5AE9-45F8-9409-A14F4A51F6C4}" type="pres">
      <dgm:prSet presAssocID="{80484A11-78D8-40C6-8757-AEFB0083BB4B}" presName="EmptyPlaceHolder" presStyleCnt="0"/>
      <dgm:spPr/>
    </dgm:pt>
    <dgm:pt modelId="{566F9CB7-278A-4293-88EB-FA8836F4535A}" type="pres">
      <dgm:prSet presAssocID="{A6691CFF-B190-4A56-B3D2-273369402E8B}" presName="spaceBetweenRectangles" presStyleCnt="0"/>
      <dgm:spPr/>
    </dgm:pt>
    <dgm:pt modelId="{F02A5291-BE75-4F1B-84CE-75CFEF79FB58}" type="pres">
      <dgm:prSet presAssocID="{61F34BE2-9059-470A-9A71-0CFC4C31F1AE}" presName="composite" presStyleCnt="0"/>
      <dgm:spPr/>
    </dgm:pt>
    <dgm:pt modelId="{90155B78-8D28-4109-9736-0CB6018D551F}" type="pres">
      <dgm:prSet presAssocID="{61F34BE2-9059-470A-9A71-0CFC4C31F1AE}" presName="L1TextContainer" presStyleLbl="revTx" presStyleIdx="1" presStyleCnt="3">
        <dgm:presLayoutVars>
          <dgm:chMax val="1"/>
          <dgm:chPref val="1"/>
          <dgm:bulletEnabled val="1"/>
        </dgm:presLayoutVars>
      </dgm:prSet>
      <dgm:spPr/>
    </dgm:pt>
    <dgm:pt modelId="{130DB57F-37FA-425D-90B7-0E0BF32E92E9}" type="pres">
      <dgm:prSet presAssocID="{61F34BE2-9059-470A-9A71-0CFC4C31F1AE}" presName="L2TextContainerWrapper" presStyleCnt="0">
        <dgm:presLayoutVars>
          <dgm:chMax val="0"/>
          <dgm:chPref val="0"/>
          <dgm:bulletEnabled val="1"/>
        </dgm:presLayoutVars>
      </dgm:prSet>
      <dgm:spPr/>
    </dgm:pt>
    <dgm:pt modelId="{BDFF6AA7-8370-4F67-AED7-FA20992819AE}" type="pres">
      <dgm:prSet presAssocID="{61F34BE2-9059-470A-9A71-0CFC4C31F1AE}" presName="L2TextContainer" presStyleLbl="bgAcc1" presStyleIdx="1" presStyleCnt="3"/>
      <dgm:spPr/>
    </dgm:pt>
    <dgm:pt modelId="{BB54772B-D280-448D-9E24-A8D8EA0BEFE6}" type="pres">
      <dgm:prSet presAssocID="{61F34BE2-9059-470A-9A71-0CFC4C31F1AE}" presName="FlexibleEmptyPlaceHolder" presStyleCnt="0"/>
      <dgm:spPr/>
    </dgm:pt>
    <dgm:pt modelId="{F2438B0B-58DA-4243-B4B5-C8D32CA097F8}" type="pres">
      <dgm:prSet presAssocID="{61F34BE2-9059-470A-9A71-0CFC4C31F1AE}" presName="ConnectLine" presStyleLbl="sibTrans1D1" presStyleIdx="1" presStyleCnt="3"/>
      <dgm:spPr>
        <a:noFill/>
        <a:ln w="6350" cap="flat" cmpd="sng" algn="ctr">
          <a:solidFill>
            <a:schemeClr val="accent1">
              <a:hueOff val="0"/>
              <a:satOff val="0"/>
              <a:lumOff val="0"/>
              <a:alphaOff val="0"/>
            </a:schemeClr>
          </a:solidFill>
          <a:prstDash val="dash"/>
        </a:ln>
        <a:effectLst/>
      </dgm:spPr>
    </dgm:pt>
    <dgm:pt modelId="{7DF216FA-B015-4644-A8FC-85DCDFDDA050}" type="pres">
      <dgm:prSet presAssocID="{61F34BE2-9059-470A-9A71-0CFC4C31F1AE}" presName="ConnectorPoint" presStyleLbl="alignNode1" presStyleIdx="1" presStyleCnt="3"/>
      <dgm:spPr/>
    </dgm:pt>
    <dgm:pt modelId="{E2D2FDB2-546F-4627-924B-FE22B719AB81}" type="pres">
      <dgm:prSet presAssocID="{61F34BE2-9059-470A-9A71-0CFC4C31F1AE}" presName="EmptyPlaceHolder" presStyleCnt="0"/>
      <dgm:spPr/>
    </dgm:pt>
    <dgm:pt modelId="{42C27BBD-C84B-4518-85E8-E438E4A01594}" type="pres">
      <dgm:prSet presAssocID="{DB402D4D-2731-4DFB-8502-5101F4D28C8C}" presName="spaceBetweenRectangles" presStyleCnt="0"/>
      <dgm:spPr/>
    </dgm:pt>
    <dgm:pt modelId="{62DFB88E-01FC-407A-87F6-2BD92FF07F4E}" type="pres">
      <dgm:prSet presAssocID="{032D0C25-14BB-48B3-960E-8E0DD1EAFD9B}" presName="composite" presStyleCnt="0"/>
      <dgm:spPr/>
    </dgm:pt>
    <dgm:pt modelId="{3F685A7F-CB63-4F4E-8630-CD26F784B904}" type="pres">
      <dgm:prSet presAssocID="{032D0C25-14BB-48B3-960E-8E0DD1EAFD9B}" presName="L1TextContainer" presStyleLbl="revTx" presStyleIdx="2" presStyleCnt="3" custLinFactNeighborX="-4062" custLinFactNeighborY="-38783">
        <dgm:presLayoutVars>
          <dgm:chMax val="1"/>
          <dgm:chPref val="1"/>
          <dgm:bulletEnabled val="1"/>
        </dgm:presLayoutVars>
      </dgm:prSet>
      <dgm:spPr/>
    </dgm:pt>
    <dgm:pt modelId="{53B4833F-58A3-48D8-9670-3EE6B0F896D0}" type="pres">
      <dgm:prSet presAssocID="{032D0C25-14BB-48B3-960E-8E0DD1EAFD9B}" presName="L2TextContainerWrapper" presStyleCnt="0">
        <dgm:presLayoutVars>
          <dgm:chMax val="0"/>
          <dgm:chPref val="0"/>
          <dgm:bulletEnabled val="1"/>
        </dgm:presLayoutVars>
      </dgm:prSet>
      <dgm:spPr/>
    </dgm:pt>
    <dgm:pt modelId="{ADB4D95B-7DD2-4CCF-A17D-4DD8AD82FB31}" type="pres">
      <dgm:prSet presAssocID="{032D0C25-14BB-48B3-960E-8E0DD1EAFD9B}" presName="L2TextContainer" presStyleLbl="bgAcc1" presStyleIdx="2" presStyleCnt="3" custScaleY="144317" custLinFactNeighborX="29303" custLinFactNeighborY="-18561"/>
      <dgm:spPr/>
    </dgm:pt>
    <dgm:pt modelId="{E3F07C27-CE6A-4740-B4A7-D18A0904AFA3}" type="pres">
      <dgm:prSet presAssocID="{032D0C25-14BB-48B3-960E-8E0DD1EAFD9B}" presName="FlexibleEmptyPlaceHolder" presStyleCnt="0"/>
      <dgm:spPr/>
    </dgm:pt>
    <dgm:pt modelId="{A8983DE7-2F48-490E-A010-03855CA634A2}" type="pres">
      <dgm:prSet presAssocID="{032D0C25-14BB-48B3-960E-8E0DD1EAFD9B}" presName="ConnectLine" presStyleLbl="sibTrans1D1" presStyleIdx="2" presStyleCnt="3" custLinFactX="-125698" custLinFactNeighborX="-200000" custLinFactNeighborY="-21016"/>
      <dgm:spPr>
        <a:noFill/>
        <a:ln w="6350" cap="flat" cmpd="sng" algn="ctr">
          <a:solidFill>
            <a:schemeClr val="accent1">
              <a:hueOff val="0"/>
              <a:satOff val="0"/>
              <a:lumOff val="0"/>
              <a:alphaOff val="0"/>
            </a:schemeClr>
          </a:solidFill>
          <a:prstDash val="dash"/>
        </a:ln>
        <a:effectLst/>
      </dgm:spPr>
    </dgm:pt>
    <dgm:pt modelId="{CB9F7A29-4A17-47E1-9E4D-EC6C3493A464}" type="pres">
      <dgm:prSet presAssocID="{032D0C25-14BB-48B3-960E-8E0DD1EAFD9B}" presName="ConnectorPoint" presStyleLbl="alignNode1" presStyleIdx="2" presStyleCnt="3" custLinFactX="-100000" custLinFactY="-100000" custLinFactNeighborX="-168852" custLinFactNeighborY="-159702"/>
      <dgm:spPr/>
    </dgm:pt>
    <dgm:pt modelId="{150D929E-41EF-4727-BA74-D15A3859DDCC}" type="pres">
      <dgm:prSet presAssocID="{032D0C25-14BB-48B3-960E-8E0DD1EAFD9B}" presName="EmptyPlaceHolder" presStyleCnt="0"/>
      <dgm:spPr/>
    </dgm:pt>
  </dgm:ptLst>
  <dgm:cxnLst>
    <dgm:cxn modelId="{376A2404-2BE9-421F-B185-5D40CB66B8A0}" srcId="{81D14D19-4821-4A2F-87E4-740B7765CC1D}" destId="{61F34BE2-9059-470A-9A71-0CFC4C31F1AE}" srcOrd="1" destOrd="0" parTransId="{8E0D42C1-B47D-4D5F-A755-328C0892CB53}" sibTransId="{DB402D4D-2731-4DFB-8502-5101F4D28C8C}"/>
    <dgm:cxn modelId="{0F2F8A31-60C9-43A3-950C-A60B9307657F}" type="presOf" srcId="{39F23E7D-9E24-4293-AF94-52B5D8EAAC46}" destId="{6198E484-04F5-408D-B03B-75AE390080E6}" srcOrd="0" destOrd="1" presId="urn:microsoft.com/office/officeart/2016/7/layout/BasicTimeline"/>
    <dgm:cxn modelId="{A5DE0E32-9433-430D-A189-75A80DBBD7A1}" type="presOf" srcId="{61F34BE2-9059-470A-9A71-0CFC4C31F1AE}" destId="{90155B78-8D28-4109-9736-0CB6018D551F}" srcOrd="0" destOrd="0" presId="urn:microsoft.com/office/officeart/2016/7/layout/BasicTimeline"/>
    <dgm:cxn modelId="{0D49185C-81E4-4B18-904A-E2BD97A882D5}" type="presOf" srcId="{F75618A9-B557-4083-A308-C708113756EE}" destId="{ADB4D95B-7DD2-4CCF-A17D-4DD8AD82FB31}" srcOrd="0" destOrd="0" presId="urn:microsoft.com/office/officeart/2016/7/layout/BasicTimeline"/>
    <dgm:cxn modelId="{76D7025F-CAA0-4157-9754-B7A255E71CAA}" srcId="{80484A11-78D8-40C6-8757-AEFB0083BB4B}" destId="{39F23E7D-9E24-4293-AF94-52B5D8EAAC46}" srcOrd="1" destOrd="0" parTransId="{62C06C63-22EB-4120-9023-9E0DC723B5A4}" sibTransId="{EA23B351-D739-4041-BC65-F8E145D419D1}"/>
    <dgm:cxn modelId="{B514466D-9C52-49FC-A48E-491B7793FAD8}" srcId="{80484A11-78D8-40C6-8757-AEFB0083BB4B}" destId="{CB236323-984F-4BEF-803A-37494417CCB2}" srcOrd="0" destOrd="0" parTransId="{0F23BF60-F0CC-4C0D-9429-6733A92CA60B}" sibTransId="{DC555E21-5EAA-44D6-984F-80223413AE04}"/>
    <dgm:cxn modelId="{CCE46A4D-E9BD-4D3F-B38D-9D49F844A8E0}" srcId="{81D14D19-4821-4A2F-87E4-740B7765CC1D}" destId="{80484A11-78D8-40C6-8757-AEFB0083BB4B}" srcOrd="0" destOrd="0" parTransId="{1A6C8A73-FECA-4E5B-B3A0-F5E065B73C3B}" sibTransId="{A6691CFF-B190-4A56-B3D2-273369402E8B}"/>
    <dgm:cxn modelId="{7C9CFE74-5C50-4BB7-951A-96D6FE2CA07A}" type="presOf" srcId="{032D0C25-14BB-48B3-960E-8E0DD1EAFD9B}" destId="{3F685A7F-CB63-4F4E-8630-CD26F784B904}" srcOrd="0" destOrd="0" presId="urn:microsoft.com/office/officeart/2016/7/layout/BasicTimeline"/>
    <dgm:cxn modelId="{CE96BC86-5799-4419-9FD2-2B4AE517824E}" type="presOf" srcId="{CB236323-984F-4BEF-803A-37494417CCB2}" destId="{6198E484-04F5-408D-B03B-75AE390080E6}" srcOrd="0" destOrd="0" presId="urn:microsoft.com/office/officeart/2016/7/layout/BasicTimeline"/>
    <dgm:cxn modelId="{68084F87-5748-4843-A860-A3545E290702}" type="presOf" srcId="{80484A11-78D8-40C6-8757-AEFB0083BB4B}" destId="{74704551-9447-4A91-BDA7-50F70BA576BE}" srcOrd="0" destOrd="0" presId="urn:microsoft.com/office/officeart/2016/7/layout/BasicTimeline"/>
    <dgm:cxn modelId="{37B377AF-D5D3-4475-B6A9-45ACE403317A}" srcId="{032D0C25-14BB-48B3-960E-8E0DD1EAFD9B}" destId="{F75618A9-B557-4083-A308-C708113756EE}" srcOrd="0" destOrd="0" parTransId="{B40E4687-F9A2-4838-8B60-9825A94D9B0A}" sibTransId="{1D798053-BD4D-407D-8252-296EFB979F3E}"/>
    <dgm:cxn modelId="{BD5669B2-4AAD-4943-AA90-DDC6C9C13338}" srcId="{61F34BE2-9059-470A-9A71-0CFC4C31F1AE}" destId="{84D07273-C807-4612-9185-B408371A8255}" srcOrd="0" destOrd="0" parTransId="{5B582D32-DCC7-447F-8298-0CE241B5C886}" sibTransId="{8FDE2921-AF70-4433-B338-07EBE48DCC30}"/>
    <dgm:cxn modelId="{F38EB8C6-498A-44F1-9F86-E469DC66E27A}" type="presOf" srcId="{84D07273-C807-4612-9185-B408371A8255}" destId="{BDFF6AA7-8370-4F67-AED7-FA20992819AE}" srcOrd="0" destOrd="0" presId="urn:microsoft.com/office/officeart/2016/7/layout/BasicTimeline"/>
    <dgm:cxn modelId="{A30C3ACF-9079-4002-B16B-4A75C5717765}" srcId="{81D14D19-4821-4A2F-87E4-740B7765CC1D}" destId="{032D0C25-14BB-48B3-960E-8E0DD1EAFD9B}" srcOrd="2" destOrd="0" parTransId="{204010F6-F8FE-43B0-8215-A529039C2C54}" sibTransId="{5DE2310C-6AD2-4D12-807F-E0C45AB6EEA4}"/>
    <dgm:cxn modelId="{310C3CFE-4F25-494C-8320-7E890F1A77F9}" type="presOf" srcId="{81D14D19-4821-4A2F-87E4-740B7765CC1D}" destId="{EFE669A9-839D-4C48-94A9-BC703635E295}" srcOrd="0" destOrd="0" presId="urn:microsoft.com/office/officeart/2016/7/layout/BasicTimeline"/>
    <dgm:cxn modelId="{1D35107A-6E8B-472E-8FB0-8F1D3B59716D}" type="presParOf" srcId="{EFE669A9-839D-4C48-94A9-BC703635E295}" destId="{5676B860-77C8-4FBE-97A0-C0FDF835FE65}" srcOrd="0" destOrd="0" presId="urn:microsoft.com/office/officeart/2016/7/layout/BasicTimeline"/>
    <dgm:cxn modelId="{1B974526-1F5D-434F-951C-2A9F0BB82022}" type="presParOf" srcId="{EFE669A9-839D-4C48-94A9-BC703635E295}" destId="{2FAD3FDC-A6AB-4A24-929D-C4ECA74EF3BD}" srcOrd="1" destOrd="0" presId="urn:microsoft.com/office/officeart/2016/7/layout/BasicTimeline"/>
    <dgm:cxn modelId="{9E7C32B8-D8FB-4F02-96F8-0D47F6D4B0D1}" type="presParOf" srcId="{2FAD3FDC-A6AB-4A24-929D-C4ECA74EF3BD}" destId="{CDABE2BB-C08B-48EA-B185-D76F777E37FD}" srcOrd="0" destOrd="0" presId="urn:microsoft.com/office/officeart/2016/7/layout/BasicTimeline"/>
    <dgm:cxn modelId="{8C4174D4-B7DE-4807-9DF3-0A40716E8746}" type="presParOf" srcId="{CDABE2BB-C08B-48EA-B185-D76F777E37FD}" destId="{74704551-9447-4A91-BDA7-50F70BA576BE}" srcOrd="0" destOrd="0" presId="urn:microsoft.com/office/officeart/2016/7/layout/BasicTimeline"/>
    <dgm:cxn modelId="{3AB82A12-7AA7-425E-A930-CD094D431833}" type="presParOf" srcId="{CDABE2BB-C08B-48EA-B185-D76F777E37FD}" destId="{002715A4-EBFE-442A-A86C-ED1207D3ACC5}" srcOrd="1" destOrd="0" presId="urn:microsoft.com/office/officeart/2016/7/layout/BasicTimeline"/>
    <dgm:cxn modelId="{65D84171-6B4C-4849-9E2E-A9611D312C7F}" type="presParOf" srcId="{002715A4-EBFE-442A-A86C-ED1207D3ACC5}" destId="{6198E484-04F5-408D-B03B-75AE390080E6}" srcOrd="0" destOrd="0" presId="urn:microsoft.com/office/officeart/2016/7/layout/BasicTimeline"/>
    <dgm:cxn modelId="{69E61A5B-EF72-48D2-91A6-2534102859D4}" type="presParOf" srcId="{002715A4-EBFE-442A-A86C-ED1207D3ACC5}" destId="{3434E00C-88EA-4411-87BA-753BF3FB1229}" srcOrd="1" destOrd="0" presId="urn:microsoft.com/office/officeart/2016/7/layout/BasicTimeline"/>
    <dgm:cxn modelId="{5656F7B9-189F-4297-BC55-1185D01F8682}" type="presParOf" srcId="{CDABE2BB-C08B-48EA-B185-D76F777E37FD}" destId="{AAB7DDA9-BCBB-41C8-998B-1E24E30A270F}" srcOrd="2" destOrd="0" presId="urn:microsoft.com/office/officeart/2016/7/layout/BasicTimeline"/>
    <dgm:cxn modelId="{39404CCD-5161-4253-BC0F-4C45FAE40C9E}" type="presParOf" srcId="{CDABE2BB-C08B-48EA-B185-D76F777E37FD}" destId="{E2354D92-4838-4949-B3B8-58D973CF932A}" srcOrd="3" destOrd="0" presId="urn:microsoft.com/office/officeart/2016/7/layout/BasicTimeline"/>
    <dgm:cxn modelId="{B5F4AEE4-5193-478C-A591-27348A1174D9}" type="presParOf" srcId="{CDABE2BB-C08B-48EA-B185-D76F777E37FD}" destId="{B9C23E73-5AE9-45F8-9409-A14F4A51F6C4}" srcOrd="4" destOrd="0" presId="urn:microsoft.com/office/officeart/2016/7/layout/BasicTimeline"/>
    <dgm:cxn modelId="{FDCACE97-61C4-47BB-BA91-4D154E59D924}" type="presParOf" srcId="{2FAD3FDC-A6AB-4A24-929D-C4ECA74EF3BD}" destId="{566F9CB7-278A-4293-88EB-FA8836F4535A}" srcOrd="1" destOrd="0" presId="urn:microsoft.com/office/officeart/2016/7/layout/BasicTimeline"/>
    <dgm:cxn modelId="{645C8B7E-56F8-4F2C-8F8B-203899F5AB3D}" type="presParOf" srcId="{2FAD3FDC-A6AB-4A24-929D-C4ECA74EF3BD}" destId="{F02A5291-BE75-4F1B-84CE-75CFEF79FB58}" srcOrd="2" destOrd="0" presId="urn:microsoft.com/office/officeart/2016/7/layout/BasicTimeline"/>
    <dgm:cxn modelId="{8FCC5E95-39BB-46D7-BC41-05F451F72B65}" type="presParOf" srcId="{F02A5291-BE75-4F1B-84CE-75CFEF79FB58}" destId="{90155B78-8D28-4109-9736-0CB6018D551F}" srcOrd="0" destOrd="0" presId="urn:microsoft.com/office/officeart/2016/7/layout/BasicTimeline"/>
    <dgm:cxn modelId="{C46321D5-2A32-43BE-BD9E-5EDB1E19B2C0}" type="presParOf" srcId="{F02A5291-BE75-4F1B-84CE-75CFEF79FB58}" destId="{130DB57F-37FA-425D-90B7-0E0BF32E92E9}" srcOrd="1" destOrd="0" presId="urn:microsoft.com/office/officeart/2016/7/layout/BasicTimeline"/>
    <dgm:cxn modelId="{BD188FF9-96ED-4181-AB6B-2F491BE230CB}" type="presParOf" srcId="{130DB57F-37FA-425D-90B7-0E0BF32E92E9}" destId="{BDFF6AA7-8370-4F67-AED7-FA20992819AE}" srcOrd="0" destOrd="0" presId="urn:microsoft.com/office/officeart/2016/7/layout/BasicTimeline"/>
    <dgm:cxn modelId="{C10DD9D1-5977-4633-9E1B-FEF45C754479}" type="presParOf" srcId="{130DB57F-37FA-425D-90B7-0E0BF32E92E9}" destId="{BB54772B-D280-448D-9E24-A8D8EA0BEFE6}" srcOrd="1" destOrd="0" presId="urn:microsoft.com/office/officeart/2016/7/layout/BasicTimeline"/>
    <dgm:cxn modelId="{AAABDA58-6837-41F9-B27F-E640B3637D42}" type="presParOf" srcId="{F02A5291-BE75-4F1B-84CE-75CFEF79FB58}" destId="{F2438B0B-58DA-4243-B4B5-C8D32CA097F8}" srcOrd="2" destOrd="0" presId="urn:microsoft.com/office/officeart/2016/7/layout/BasicTimeline"/>
    <dgm:cxn modelId="{A35324E7-E34B-42BC-BE53-267DC54ED013}" type="presParOf" srcId="{F02A5291-BE75-4F1B-84CE-75CFEF79FB58}" destId="{7DF216FA-B015-4644-A8FC-85DCDFDDA050}" srcOrd="3" destOrd="0" presId="urn:microsoft.com/office/officeart/2016/7/layout/BasicTimeline"/>
    <dgm:cxn modelId="{38E44EAB-C791-4333-A6F8-949F9234C89C}" type="presParOf" srcId="{F02A5291-BE75-4F1B-84CE-75CFEF79FB58}" destId="{E2D2FDB2-546F-4627-924B-FE22B719AB81}" srcOrd="4" destOrd="0" presId="urn:microsoft.com/office/officeart/2016/7/layout/BasicTimeline"/>
    <dgm:cxn modelId="{7F42D139-79AE-450C-96E8-DDC7B6A11369}" type="presParOf" srcId="{2FAD3FDC-A6AB-4A24-929D-C4ECA74EF3BD}" destId="{42C27BBD-C84B-4518-85E8-E438E4A01594}" srcOrd="3" destOrd="0" presId="urn:microsoft.com/office/officeart/2016/7/layout/BasicTimeline"/>
    <dgm:cxn modelId="{ECF4D4D6-916C-4CD7-ACB2-ADEA831B074B}" type="presParOf" srcId="{2FAD3FDC-A6AB-4A24-929D-C4ECA74EF3BD}" destId="{62DFB88E-01FC-407A-87F6-2BD92FF07F4E}" srcOrd="4" destOrd="0" presId="urn:microsoft.com/office/officeart/2016/7/layout/BasicTimeline"/>
    <dgm:cxn modelId="{89F9708D-609A-4A16-8C6D-93476BF694FE}" type="presParOf" srcId="{62DFB88E-01FC-407A-87F6-2BD92FF07F4E}" destId="{3F685A7F-CB63-4F4E-8630-CD26F784B904}" srcOrd="0" destOrd="0" presId="urn:microsoft.com/office/officeart/2016/7/layout/BasicTimeline"/>
    <dgm:cxn modelId="{A9A4D548-3DF7-43FE-A1B3-BDE5EF9927C7}" type="presParOf" srcId="{62DFB88E-01FC-407A-87F6-2BD92FF07F4E}" destId="{53B4833F-58A3-48D8-9670-3EE6B0F896D0}" srcOrd="1" destOrd="0" presId="urn:microsoft.com/office/officeart/2016/7/layout/BasicTimeline"/>
    <dgm:cxn modelId="{E8B2C036-E1C7-49BB-A664-8E56458A5260}" type="presParOf" srcId="{53B4833F-58A3-48D8-9670-3EE6B0F896D0}" destId="{ADB4D95B-7DD2-4CCF-A17D-4DD8AD82FB31}" srcOrd="0" destOrd="0" presId="urn:microsoft.com/office/officeart/2016/7/layout/BasicTimeline"/>
    <dgm:cxn modelId="{E150C37C-C423-4EFD-81DB-F3D89A84CEA0}" type="presParOf" srcId="{53B4833F-58A3-48D8-9670-3EE6B0F896D0}" destId="{E3F07C27-CE6A-4740-B4A7-D18A0904AFA3}" srcOrd="1" destOrd="0" presId="urn:microsoft.com/office/officeart/2016/7/layout/BasicTimeline"/>
    <dgm:cxn modelId="{302B462B-3333-4AA4-AD7E-BDDD00B2DA1A}" type="presParOf" srcId="{62DFB88E-01FC-407A-87F6-2BD92FF07F4E}" destId="{A8983DE7-2F48-490E-A010-03855CA634A2}" srcOrd="2" destOrd="0" presId="urn:microsoft.com/office/officeart/2016/7/layout/BasicTimeline"/>
    <dgm:cxn modelId="{8B860922-2C81-49E5-9D5E-66AB23026FDD}" type="presParOf" srcId="{62DFB88E-01FC-407A-87F6-2BD92FF07F4E}" destId="{CB9F7A29-4A17-47E1-9E4D-EC6C3493A464}" srcOrd="3" destOrd="0" presId="urn:microsoft.com/office/officeart/2016/7/layout/BasicTimeline"/>
    <dgm:cxn modelId="{4D06A23F-1AC2-497B-86F7-1682CD111020}" type="presParOf" srcId="{62DFB88E-01FC-407A-87F6-2BD92FF07F4E}" destId="{150D929E-41EF-4727-BA74-D15A3859DDCC}" srcOrd="4" destOrd="0" presId="urn:microsoft.com/office/officeart/2016/7/layout/BasicTimeline"/>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D14D19-4821-4A2F-87E4-740B7765CC1D}"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80484A11-78D8-40C6-8757-AEFB0083BB4B}">
      <dgm:prSet/>
      <dgm:spPr/>
      <dgm:t>
        <a:bodyPr/>
        <a:lstStyle/>
        <a:p>
          <a:pPr>
            <a:defRPr b="1"/>
          </a:pPr>
          <a:r>
            <a:rPr lang="en-US" dirty="0"/>
            <a:t>2005</a:t>
          </a:r>
        </a:p>
      </dgm:t>
    </dgm:pt>
    <dgm:pt modelId="{1A6C8A73-FECA-4E5B-B3A0-F5E065B73C3B}" type="parTrans" cxnId="{CCE46A4D-E9BD-4D3F-B38D-9D49F844A8E0}">
      <dgm:prSet/>
      <dgm:spPr/>
      <dgm:t>
        <a:bodyPr/>
        <a:lstStyle/>
        <a:p>
          <a:endParaRPr lang="en-US"/>
        </a:p>
      </dgm:t>
    </dgm:pt>
    <dgm:pt modelId="{A6691CFF-B190-4A56-B3D2-273369402E8B}" type="sibTrans" cxnId="{CCE46A4D-E9BD-4D3F-B38D-9D49F844A8E0}">
      <dgm:prSet/>
      <dgm:spPr/>
      <dgm:t>
        <a:bodyPr/>
        <a:lstStyle/>
        <a:p>
          <a:endParaRPr lang="en-US"/>
        </a:p>
      </dgm:t>
    </dgm:pt>
    <dgm:pt modelId="{61F34BE2-9059-470A-9A71-0CFC4C31F1AE}">
      <dgm:prSet/>
      <dgm:spPr/>
      <dgm:t>
        <a:bodyPr/>
        <a:lstStyle/>
        <a:p>
          <a:pPr>
            <a:defRPr b="1"/>
          </a:pPr>
          <a:r>
            <a:rPr lang="en-US" dirty="0"/>
            <a:t>2006-2010</a:t>
          </a:r>
        </a:p>
      </dgm:t>
    </dgm:pt>
    <dgm:pt modelId="{8E0D42C1-B47D-4D5F-A755-328C0892CB53}" type="parTrans" cxnId="{376A2404-2BE9-421F-B185-5D40CB66B8A0}">
      <dgm:prSet/>
      <dgm:spPr/>
      <dgm:t>
        <a:bodyPr/>
        <a:lstStyle/>
        <a:p>
          <a:endParaRPr lang="en-US"/>
        </a:p>
      </dgm:t>
    </dgm:pt>
    <dgm:pt modelId="{DB402D4D-2731-4DFB-8502-5101F4D28C8C}" type="sibTrans" cxnId="{376A2404-2BE9-421F-B185-5D40CB66B8A0}">
      <dgm:prSet/>
      <dgm:spPr/>
      <dgm:t>
        <a:bodyPr/>
        <a:lstStyle/>
        <a:p>
          <a:endParaRPr lang="en-US"/>
        </a:p>
      </dgm:t>
    </dgm:pt>
    <dgm:pt modelId="{84D07273-C807-4612-9185-B408371A8255}">
      <dgm:prSet/>
      <dgm:spPr/>
      <dgm:t>
        <a:bodyPr/>
        <a:lstStyle/>
        <a:p>
          <a:pPr>
            <a:buFont typeface="Arial" panose="020B0604020202020204" pitchFamily="34" charset="0"/>
            <a:buChar char="•"/>
          </a:pPr>
          <a:r>
            <a:rPr lang="en-US" dirty="0"/>
            <a:t>The invention of technologies such as Hadoop and spark.</a:t>
          </a:r>
        </a:p>
        <a:p>
          <a:pPr>
            <a:buFont typeface="Arial" panose="020B0604020202020204" pitchFamily="34" charset="0"/>
            <a:buChar char="•"/>
          </a:pPr>
          <a:r>
            <a:rPr lang="en-US" dirty="0"/>
            <a:t>Increase use of machine learning algorithms and rise in the number of open-source tools. As well as the use of data in data mining.</a:t>
          </a:r>
        </a:p>
      </dgm:t>
    </dgm:pt>
    <dgm:pt modelId="{5B582D32-DCC7-447F-8298-0CE241B5C886}" type="parTrans" cxnId="{BD5669B2-4AAD-4943-AA90-DDC6C9C13338}">
      <dgm:prSet/>
      <dgm:spPr/>
      <dgm:t>
        <a:bodyPr/>
        <a:lstStyle/>
        <a:p>
          <a:endParaRPr lang="en-US"/>
        </a:p>
      </dgm:t>
    </dgm:pt>
    <dgm:pt modelId="{8FDE2921-AF70-4433-B338-07EBE48DCC30}" type="sibTrans" cxnId="{BD5669B2-4AAD-4943-AA90-DDC6C9C13338}">
      <dgm:prSet/>
      <dgm:spPr/>
      <dgm:t>
        <a:bodyPr/>
        <a:lstStyle/>
        <a:p>
          <a:endParaRPr lang="en-US"/>
        </a:p>
      </dgm:t>
    </dgm:pt>
    <dgm:pt modelId="{F75618A9-B557-4083-A308-C708113756EE}">
      <dgm:prSet/>
      <dgm:spPr/>
      <dgm:t>
        <a:bodyPr/>
        <a:lstStyle/>
        <a:p>
          <a:r>
            <a:rPr lang="en-US" dirty="0"/>
            <a:t>Data mining included advancement in the fields of healthcare, education, and web.</a:t>
          </a:r>
        </a:p>
        <a:p>
          <a:r>
            <a:rPr lang="en-US" dirty="0"/>
            <a:t>Especially large volume of data related to education, showed the need for advanced data mining methods. </a:t>
          </a:r>
        </a:p>
      </dgm:t>
    </dgm:pt>
    <dgm:pt modelId="{B40E4687-F9A2-4838-8B60-9825A94D9B0A}" type="parTrans" cxnId="{37B377AF-D5D3-4475-B6A9-45ACE403317A}">
      <dgm:prSet/>
      <dgm:spPr/>
      <dgm:t>
        <a:bodyPr/>
        <a:lstStyle/>
        <a:p>
          <a:endParaRPr lang="en-US"/>
        </a:p>
      </dgm:t>
    </dgm:pt>
    <dgm:pt modelId="{1D798053-BD4D-407D-8252-296EFB979F3E}" type="sibTrans" cxnId="{37B377AF-D5D3-4475-B6A9-45ACE403317A}">
      <dgm:prSet/>
      <dgm:spPr/>
      <dgm:t>
        <a:bodyPr/>
        <a:lstStyle/>
        <a:p>
          <a:endParaRPr lang="en-US"/>
        </a:p>
      </dgm:t>
    </dgm:pt>
    <dgm:pt modelId="{CB236323-984F-4BEF-803A-37494417CCB2}">
      <dgm:prSet/>
      <dgm:spPr/>
      <dgm:t>
        <a:bodyPr/>
        <a:lstStyle/>
        <a:p>
          <a:r>
            <a:rPr lang="en-US" dirty="0"/>
            <a:t>A</a:t>
          </a:r>
          <a:r>
            <a:rPr lang="en-US" baseline="0" dirty="0"/>
            <a:t> release of the second addition of data mining, showing description for the update in data mining techniques and applications.</a:t>
          </a:r>
        </a:p>
        <a:p>
          <a:r>
            <a:rPr lang="en-US" baseline="0" dirty="0"/>
            <a:t>A study was conducted on outlier detection and one-class classification algorithms, helping in the advancement of data mining techniques</a:t>
          </a:r>
          <a:endParaRPr lang="en-US" dirty="0"/>
        </a:p>
      </dgm:t>
    </dgm:pt>
    <dgm:pt modelId="{0F23BF60-F0CC-4C0D-9429-6733A92CA60B}" type="parTrans" cxnId="{B514466D-9C52-49FC-A48E-491B7793FAD8}">
      <dgm:prSet/>
      <dgm:spPr/>
      <dgm:t>
        <a:bodyPr/>
        <a:lstStyle/>
        <a:p>
          <a:endParaRPr lang="en-US"/>
        </a:p>
      </dgm:t>
    </dgm:pt>
    <dgm:pt modelId="{DC555E21-5EAA-44D6-984F-80223413AE04}" type="sibTrans" cxnId="{B514466D-9C52-49FC-A48E-491B7793FAD8}">
      <dgm:prSet/>
      <dgm:spPr/>
      <dgm:t>
        <a:bodyPr/>
        <a:lstStyle/>
        <a:p>
          <a:endParaRPr lang="en-US"/>
        </a:p>
      </dgm:t>
    </dgm:pt>
    <dgm:pt modelId="{032D0C25-14BB-48B3-960E-8E0DD1EAFD9B}">
      <dgm:prSet/>
      <dgm:spPr/>
      <dgm:t>
        <a:bodyPr/>
        <a:lstStyle/>
        <a:p>
          <a:pPr>
            <a:defRPr b="1"/>
          </a:pPr>
          <a:r>
            <a:rPr lang="en-US" dirty="0"/>
            <a:t>2015</a:t>
          </a:r>
        </a:p>
      </dgm:t>
    </dgm:pt>
    <dgm:pt modelId="{5DE2310C-6AD2-4D12-807F-E0C45AB6EEA4}" type="sibTrans" cxnId="{A30C3ACF-9079-4002-B16B-4A75C5717765}">
      <dgm:prSet/>
      <dgm:spPr/>
      <dgm:t>
        <a:bodyPr/>
        <a:lstStyle/>
        <a:p>
          <a:endParaRPr lang="en-US"/>
        </a:p>
      </dgm:t>
    </dgm:pt>
    <dgm:pt modelId="{204010F6-F8FE-43B0-8215-A529039C2C54}" type="parTrans" cxnId="{A30C3ACF-9079-4002-B16B-4A75C5717765}">
      <dgm:prSet/>
      <dgm:spPr/>
      <dgm:t>
        <a:bodyPr/>
        <a:lstStyle/>
        <a:p>
          <a:endParaRPr lang="en-US"/>
        </a:p>
      </dgm:t>
    </dgm:pt>
    <dgm:pt modelId="{39F23E7D-9E24-4293-AF94-52B5D8EAAC46}">
      <dgm:prSet/>
      <dgm:spPr/>
      <dgm:t>
        <a:bodyPr/>
        <a:lstStyle/>
        <a:p>
          <a:endParaRPr lang="en-US" dirty="0"/>
        </a:p>
      </dgm:t>
    </dgm:pt>
    <dgm:pt modelId="{62C06C63-22EB-4120-9023-9E0DC723B5A4}" type="parTrans" cxnId="{76D7025F-CAA0-4157-9754-B7A255E71CAA}">
      <dgm:prSet/>
      <dgm:spPr/>
      <dgm:t>
        <a:bodyPr/>
        <a:lstStyle/>
        <a:p>
          <a:endParaRPr lang="en-US"/>
        </a:p>
      </dgm:t>
    </dgm:pt>
    <dgm:pt modelId="{EA23B351-D739-4041-BC65-F8E145D419D1}" type="sibTrans" cxnId="{76D7025F-CAA0-4157-9754-B7A255E71CAA}">
      <dgm:prSet/>
      <dgm:spPr/>
      <dgm:t>
        <a:bodyPr/>
        <a:lstStyle/>
        <a:p>
          <a:endParaRPr lang="en-US"/>
        </a:p>
      </dgm:t>
    </dgm:pt>
    <dgm:pt modelId="{EFE669A9-839D-4C48-94A9-BC703635E295}" type="pres">
      <dgm:prSet presAssocID="{81D14D19-4821-4A2F-87E4-740B7765CC1D}" presName="root" presStyleCnt="0">
        <dgm:presLayoutVars>
          <dgm:chMax/>
          <dgm:chPref/>
          <dgm:animLvl val="lvl"/>
        </dgm:presLayoutVars>
      </dgm:prSet>
      <dgm:spPr/>
    </dgm:pt>
    <dgm:pt modelId="{5676B860-77C8-4FBE-97A0-C0FDF835FE65}" type="pres">
      <dgm:prSet presAssocID="{81D14D19-4821-4A2F-87E4-740B7765CC1D}"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2FAD3FDC-A6AB-4A24-929D-C4ECA74EF3BD}" type="pres">
      <dgm:prSet presAssocID="{81D14D19-4821-4A2F-87E4-740B7765CC1D}" presName="nodes" presStyleCnt="0">
        <dgm:presLayoutVars>
          <dgm:chMax/>
          <dgm:chPref/>
          <dgm:animLvl val="lvl"/>
        </dgm:presLayoutVars>
      </dgm:prSet>
      <dgm:spPr/>
    </dgm:pt>
    <dgm:pt modelId="{CDABE2BB-C08B-48EA-B185-D76F777E37FD}" type="pres">
      <dgm:prSet presAssocID="{80484A11-78D8-40C6-8757-AEFB0083BB4B}" presName="composite" presStyleCnt="0"/>
      <dgm:spPr/>
    </dgm:pt>
    <dgm:pt modelId="{74704551-9447-4A91-BDA7-50F70BA576BE}" type="pres">
      <dgm:prSet presAssocID="{80484A11-78D8-40C6-8757-AEFB0083BB4B}" presName="L1TextContainer" presStyleLbl="revTx" presStyleIdx="0" presStyleCnt="3">
        <dgm:presLayoutVars>
          <dgm:chMax val="1"/>
          <dgm:chPref val="1"/>
          <dgm:bulletEnabled val="1"/>
        </dgm:presLayoutVars>
      </dgm:prSet>
      <dgm:spPr/>
    </dgm:pt>
    <dgm:pt modelId="{002715A4-EBFE-442A-A86C-ED1207D3ACC5}" type="pres">
      <dgm:prSet presAssocID="{80484A11-78D8-40C6-8757-AEFB0083BB4B}" presName="L2TextContainerWrapper" presStyleCnt="0">
        <dgm:presLayoutVars>
          <dgm:chMax val="0"/>
          <dgm:chPref val="0"/>
          <dgm:bulletEnabled val="1"/>
        </dgm:presLayoutVars>
      </dgm:prSet>
      <dgm:spPr/>
    </dgm:pt>
    <dgm:pt modelId="{6198E484-04F5-408D-B03B-75AE390080E6}" type="pres">
      <dgm:prSet presAssocID="{80484A11-78D8-40C6-8757-AEFB0083BB4B}" presName="L2TextContainer" presStyleLbl="bgAcc1" presStyleIdx="0" presStyleCnt="3" custScaleX="95615" custScaleY="176887" custLinFactNeighborX="0" custLinFactNeighborY="-19458"/>
      <dgm:spPr/>
    </dgm:pt>
    <dgm:pt modelId="{3434E00C-88EA-4411-87BA-753BF3FB1229}" type="pres">
      <dgm:prSet presAssocID="{80484A11-78D8-40C6-8757-AEFB0083BB4B}" presName="FlexibleEmptyPlaceHolder" presStyleCnt="0"/>
      <dgm:spPr/>
    </dgm:pt>
    <dgm:pt modelId="{AAB7DDA9-BCBB-41C8-998B-1E24E30A270F}" type="pres">
      <dgm:prSet presAssocID="{80484A11-78D8-40C6-8757-AEFB0083BB4B}" presName="ConnectLine" presStyleLbl="sibTrans1D1" presStyleIdx="0" presStyleCnt="3"/>
      <dgm:spPr>
        <a:noFill/>
        <a:ln w="6350" cap="flat" cmpd="sng" algn="ctr">
          <a:solidFill>
            <a:schemeClr val="accent1">
              <a:hueOff val="0"/>
              <a:satOff val="0"/>
              <a:lumOff val="0"/>
              <a:alphaOff val="0"/>
            </a:schemeClr>
          </a:solidFill>
          <a:prstDash val="dash"/>
        </a:ln>
        <a:effectLst/>
      </dgm:spPr>
    </dgm:pt>
    <dgm:pt modelId="{E2354D92-4838-4949-B3B8-58D973CF932A}" type="pres">
      <dgm:prSet presAssocID="{80484A11-78D8-40C6-8757-AEFB0083BB4B}" presName="ConnectorPoint" presStyleLbl="alignNode1" presStyleIdx="0" presStyleCnt="3"/>
      <dgm:spPr/>
    </dgm:pt>
    <dgm:pt modelId="{B9C23E73-5AE9-45F8-9409-A14F4A51F6C4}" type="pres">
      <dgm:prSet presAssocID="{80484A11-78D8-40C6-8757-AEFB0083BB4B}" presName="EmptyPlaceHolder" presStyleCnt="0"/>
      <dgm:spPr/>
    </dgm:pt>
    <dgm:pt modelId="{566F9CB7-278A-4293-88EB-FA8836F4535A}" type="pres">
      <dgm:prSet presAssocID="{A6691CFF-B190-4A56-B3D2-273369402E8B}" presName="spaceBetweenRectangles" presStyleCnt="0"/>
      <dgm:spPr/>
    </dgm:pt>
    <dgm:pt modelId="{F02A5291-BE75-4F1B-84CE-75CFEF79FB58}" type="pres">
      <dgm:prSet presAssocID="{61F34BE2-9059-470A-9A71-0CFC4C31F1AE}" presName="composite" presStyleCnt="0"/>
      <dgm:spPr/>
    </dgm:pt>
    <dgm:pt modelId="{90155B78-8D28-4109-9736-0CB6018D551F}" type="pres">
      <dgm:prSet presAssocID="{61F34BE2-9059-470A-9A71-0CFC4C31F1AE}" presName="L1TextContainer" presStyleLbl="revTx" presStyleIdx="1" presStyleCnt="3">
        <dgm:presLayoutVars>
          <dgm:chMax val="1"/>
          <dgm:chPref val="1"/>
          <dgm:bulletEnabled val="1"/>
        </dgm:presLayoutVars>
      </dgm:prSet>
      <dgm:spPr/>
    </dgm:pt>
    <dgm:pt modelId="{130DB57F-37FA-425D-90B7-0E0BF32E92E9}" type="pres">
      <dgm:prSet presAssocID="{61F34BE2-9059-470A-9A71-0CFC4C31F1AE}" presName="L2TextContainerWrapper" presStyleCnt="0">
        <dgm:presLayoutVars>
          <dgm:chMax val="0"/>
          <dgm:chPref val="0"/>
          <dgm:bulletEnabled val="1"/>
        </dgm:presLayoutVars>
      </dgm:prSet>
      <dgm:spPr/>
    </dgm:pt>
    <dgm:pt modelId="{BDFF6AA7-8370-4F67-AED7-FA20992819AE}" type="pres">
      <dgm:prSet presAssocID="{61F34BE2-9059-470A-9A71-0CFC4C31F1AE}" presName="L2TextContainer" presStyleLbl="bgAcc1" presStyleIdx="1" presStyleCnt="3"/>
      <dgm:spPr/>
    </dgm:pt>
    <dgm:pt modelId="{BB54772B-D280-448D-9E24-A8D8EA0BEFE6}" type="pres">
      <dgm:prSet presAssocID="{61F34BE2-9059-470A-9A71-0CFC4C31F1AE}" presName="FlexibleEmptyPlaceHolder" presStyleCnt="0"/>
      <dgm:spPr/>
    </dgm:pt>
    <dgm:pt modelId="{F2438B0B-58DA-4243-B4B5-C8D32CA097F8}" type="pres">
      <dgm:prSet presAssocID="{61F34BE2-9059-470A-9A71-0CFC4C31F1AE}" presName="ConnectLine" presStyleLbl="sibTrans1D1" presStyleIdx="1" presStyleCnt="3"/>
      <dgm:spPr>
        <a:noFill/>
        <a:ln w="6350" cap="flat" cmpd="sng" algn="ctr">
          <a:solidFill>
            <a:schemeClr val="accent1">
              <a:hueOff val="0"/>
              <a:satOff val="0"/>
              <a:lumOff val="0"/>
              <a:alphaOff val="0"/>
            </a:schemeClr>
          </a:solidFill>
          <a:prstDash val="dash"/>
        </a:ln>
        <a:effectLst/>
      </dgm:spPr>
    </dgm:pt>
    <dgm:pt modelId="{7DF216FA-B015-4644-A8FC-85DCDFDDA050}" type="pres">
      <dgm:prSet presAssocID="{61F34BE2-9059-470A-9A71-0CFC4C31F1AE}" presName="ConnectorPoint" presStyleLbl="alignNode1" presStyleIdx="1" presStyleCnt="3"/>
      <dgm:spPr/>
    </dgm:pt>
    <dgm:pt modelId="{E2D2FDB2-546F-4627-924B-FE22B719AB81}" type="pres">
      <dgm:prSet presAssocID="{61F34BE2-9059-470A-9A71-0CFC4C31F1AE}" presName="EmptyPlaceHolder" presStyleCnt="0"/>
      <dgm:spPr/>
    </dgm:pt>
    <dgm:pt modelId="{42C27BBD-C84B-4518-85E8-E438E4A01594}" type="pres">
      <dgm:prSet presAssocID="{DB402D4D-2731-4DFB-8502-5101F4D28C8C}" presName="spaceBetweenRectangles" presStyleCnt="0"/>
      <dgm:spPr/>
    </dgm:pt>
    <dgm:pt modelId="{62DFB88E-01FC-407A-87F6-2BD92FF07F4E}" type="pres">
      <dgm:prSet presAssocID="{032D0C25-14BB-48B3-960E-8E0DD1EAFD9B}" presName="composite" presStyleCnt="0"/>
      <dgm:spPr/>
    </dgm:pt>
    <dgm:pt modelId="{3F685A7F-CB63-4F4E-8630-CD26F784B904}" type="pres">
      <dgm:prSet presAssocID="{032D0C25-14BB-48B3-960E-8E0DD1EAFD9B}" presName="L1TextContainer" presStyleLbl="revTx" presStyleIdx="2" presStyleCnt="3" custLinFactNeighborX="-4062" custLinFactNeighborY="-38783">
        <dgm:presLayoutVars>
          <dgm:chMax val="1"/>
          <dgm:chPref val="1"/>
          <dgm:bulletEnabled val="1"/>
        </dgm:presLayoutVars>
      </dgm:prSet>
      <dgm:spPr/>
    </dgm:pt>
    <dgm:pt modelId="{53B4833F-58A3-48D8-9670-3EE6B0F896D0}" type="pres">
      <dgm:prSet presAssocID="{032D0C25-14BB-48B3-960E-8E0DD1EAFD9B}" presName="L2TextContainerWrapper" presStyleCnt="0">
        <dgm:presLayoutVars>
          <dgm:chMax val="0"/>
          <dgm:chPref val="0"/>
          <dgm:bulletEnabled val="1"/>
        </dgm:presLayoutVars>
      </dgm:prSet>
      <dgm:spPr/>
    </dgm:pt>
    <dgm:pt modelId="{ADB4D95B-7DD2-4CCF-A17D-4DD8AD82FB31}" type="pres">
      <dgm:prSet presAssocID="{032D0C25-14BB-48B3-960E-8E0DD1EAFD9B}" presName="L2TextContainer" presStyleLbl="bgAcc1" presStyleIdx="2" presStyleCnt="3" custScaleY="144317" custLinFactNeighborX="29303" custLinFactNeighborY="-18561"/>
      <dgm:spPr/>
    </dgm:pt>
    <dgm:pt modelId="{E3F07C27-CE6A-4740-B4A7-D18A0904AFA3}" type="pres">
      <dgm:prSet presAssocID="{032D0C25-14BB-48B3-960E-8E0DD1EAFD9B}" presName="FlexibleEmptyPlaceHolder" presStyleCnt="0"/>
      <dgm:spPr/>
    </dgm:pt>
    <dgm:pt modelId="{A8983DE7-2F48-490E-A010-03855CA634A2}" type="pres">
      <dgm:prSet presAssocID="{032D0C25-14BB-48B3-960E-8E0DD1EAFD9B}" presName="ConnectLine" presStyleLbl="sibTrans1D1" presStyleIdx="2" presStyleCnt="3" custLinFactX="-125698" custLinFactNeighborX="-200000" custLinFactNeighborY="-21016"/>
      <dgm:spPr>
        <a:noFill/>
        <a:ln w="6350" cap="flat" cmpd="sng" algn="ctr">
          <a:solidFill>
            <a:schemeClr val="accent1">
              <a:hueOff val="0"/>
              <a:satOff val="0"/>
              <a:lumOff val="0"/>
              <a:alphaOff val="0"/>
            </a:schemeClr>
          </a:solidFill>
          <a:prstDash val="dash"/>
        </a:ln>
        <a:effectLst/>
      </dgm:spPr>
    </dgm:pt>
    <dgm:pt modelId="{CB9F7A29-4A17-47E1-9E4D-EC6C3493A464}" type="pres">
      <dgm:prSet presAssocID="{032D0C25-14BB-48B3-960E-8E0DD1EAFD9B}" presName="ConnectorPoint" presStyleLbl="alignNode1" presStyleIdx="2" presStyleCnt="3" custLinFactX="-100000" custLinFactY="-100000" custLinFactNeighborX="-168852" custLinFactNeighborY="-159702"/>
      <dgm:spPr/>
    </dgm:pt>
    <dgm:pt modelId="{150D929E-41EF-4727-BA74-D15A3859DDCC}" type="pres">
      <dgm:prSet presAssocID="{032D0C25-14BB-48B3-960E-8E0DD1EAFD9B}" presName="EmptyPlaceHolder" presStyleCnt="0"/>
      <dgm:spPr/>
    </dgm:pt>
  </dgm:ptLst>
  <dgm:cxnLst>
    <dgm:cxn modelId="{376A2404-2BE9-421F-B185-5D40CB66B8A0}" srcId="{81D14D19-4821-4A2F-87E4-740B7765CC1D}" destId="{61F34BE2-9059-470A-9A71-0CFC4C31F1AE}" srcOrd="1" destOrd="0" parTransId="{8E0D42C1-B47D-4D5F-A755-328C0892CB53}" sibTransId="{DB402D4D-2731-4DFB-8502-5101F4D28C8C}"/>
    <dgm:cxn modelId="{0F2F8A31-60C9-43A3-950C-A60B9307657F}" type="presOf" srcId="{39F23E7D-9E24-4293-AF94-52B5D8EAAC46}" destId="{6198E484-04F5-408D-B03B-75AE390080E6}" srcOrd="0" destOrd="1" presId="urn:microsoft.com/office/officeart/2016/7/layout/BasicTimeline"/>
    <dgm:cxn modelId="{A5DE0E32-9433-430D-A189-75A80DBBD7A1}" type="presOf" srcId="{61F34BE2-9059-470A-9A71-0CFC4C31F1AE}" destId="{90155B78-8D28-4109-9736-0CB6018D551F}" srcOrd="0" destOrd="0" presId="urn:microsoft.com/office/officeart/2016/7/layout/BasicTimeline"/>
    <dgm:cxn modelId="{0D49185C-81E4-4B18-904A-E2BD97A882D5}" type="presOf" srcId="{F75618A9-B557-4083-A308-C708113756EE}" destId="{ADB4D95B-7DD2-4CCF-A17D-4DD8AD82FB31}" srcOrd="0" destOrd="0" presId="urn:microsoft.com/office/officeart/2016/7/layout/BasicTimeline"/>
    <dgm:cxn modelId="{76D7025F-CAA0-4157-9754-B7A255E71CAA}" srcId="{80484A11-78D8-40C6-8757-AEFB0083BB4B}" destId="{39F23E7D-9E24-4293-AF94-52B5D8EAAC46}" srcOrd="1" destOrd="0" parTransId="{62C06C63-22EB-4120-9023-9E0DC723B5A4}" sibTransId="{EA23B351-D739-4041-BC65-F8E145D419D1}"/>
    <dgm:cxn modelId="{B514466D-9C52-49FC-A48E-491B7793FAD8}" srcId="{80484A11-78D8-40C6-8757-AEFB0083BB4B}" destId="{CB236323-984F-4BEF-803A-37494417CCB2}" srcOrd="0" destOrd="0" parTransId="{0F23BF60-F0CC-4C0D-9429-6733A92CA60B}" sibTransId="{DC555E21-5EAA-44D6-984F-80223413AE04}"/>
    <dgm:cxn modelId="{CCE46A4D-E9BD-4D3F-B38D-9D49F844A8E0}" srcId="{81D14D19-4821-4A2F-87E4-740B7765CC1D}" destId="{80484A11-78D8-40C6-8757-AEFB0083BB4B}" srcOrd="0" destOrd="0" parTransId="{1A6C8A73-FECA-4E5B-B3A0-F5E065B73C3B}" sibTransId="{A6691CFF-B190-4A56-B3D2-273369402E8B}"/>
    <dgm:cxn modelId="{7C9CFE74-5C50-4BB7-951A-96D6FE2CA07A}" type="presOf" srcId="{032D0C25-14BB-48B3-960E-8E0DD1EAFD9B}" destId="{3F685A7F-CB63-4F4E-8630-CD26F784B904}" srcOrd="0" destOrd="0" presId="urn:microsoft.com/office/officeart/2016/7/layout/BasicTimeline"/>
    <dgm:cxn modelId="{CE96BC86-5799-4419-9FD2-2B4AE517824E}" type="presOf" srcId="{CB236323-984F-4BEF-803A-37494417CCB2}" destId="{6198E484-04F5-408D-B03B-75AE390080E6}" srcOrd="0" destOrd="0" presId="urn:microsoft.com/office/officeart/2016/7/layout/BasicTimeline"/>
    <dgm:cxn modelId="{68084F87-5748-4843-A860-A3545E290702}" type="presOf" srcId="{80484A11-78D8-40C6-8757-AEFB0083BB4B}" destId="{74704551-9447-4A91-BDA7-50F70BA576BE}" srcOrd="0" destOrd="0" presId="urn:microsoft.com/office/officeart/2016/7/layout/BasicTimeline"/>
    <dgm:cxn modelId="{37B377AF-D5D3-4475-B6A9-45ACE403317A}" srcId="{032D0C25-14BB-48B3-960E-8E0DD1EAFD9B}" destId="{F75618A9-B557-4083-A308-C708113756EE}" srcOrd="0" destOrd="0" parTransId="{B40E4687-F9A2-4838-8B60-9825A94D9B0A}" sibTransId="{1D798053-BD4D-407D-8252-296EFB979F3E}"/>
    <dgm:cxn modelId="{BD5669B2-4AAD-4943-AA90-DDC6C9C13338}" srcId="{61F34BE2-9059-470A-9A71-0CFC4C31F1AE}" destId="{84D07273-C807-4612-9185-B408371A8255}" srcOrd="0" destOrd="0" parTransId="{5B582D32-DCC7-447F-8298-0CE241B5C886}" sibTransId="{8FDE2921-AF70-4433-B338-07EBE48DCC30}"/>
    <dgm:cxn modelId="{F38EB8C6-498A-44F1-9F86-E469DC66E27A}" type="presOf" srcId="{84D07273-C807-4612-9185-B408371A8255}" destId="{BDFF6AA7-8370-4F67-AED7-FA20992819AE}" srcOrd="0" destOrd="0" presId="urn:microsoft.com/office/officeart/2016/7/layout/BasicTimeline"/>
    <dgm:cxn modelId="{A30C3ACF-9079-4002-B16B-4A75C5717765}" srcId="{81D14D19-4821-4A2F-87E4-740B7765CC1D}" destId="{032D0C25-14BB-48B3-960E-8E0DD1EAFD9B}" srcOrd="2" destOrd="0" parTransId="{204010F6-F8FE-43B0-8215-A529039C2C54}" sibTransId="{5DE2310C-6AD2-4D12-807F-E0C45AB6EEA4}"/>
    <dgm:cxn modelId="{310C3CFE-4F25-494C-8320-7E890F1A77F9}" type="presOf" srcId="{81D14D19-4821-4A2F-87E4-740B7765CC1D}" destId="{EFE669A9-839D-4C48-94A9-BC703635E295}" srcOrd="0" destOrd="0" presId="urn:microsoft.com/office/officeart/2016/7/layout/BasicTimeline"/>
    <dgm:cxn modelId="{1D35107A-6E8B-472E-8FB0-8F1D3B59716D}" type="presParOf" srcId="{EFE669A9-839D-4C48-94A9-BC703635E295}" destId="{5676B860-77C8-4FBE-97A0-C0FDF835FE65}" srcOrd="0" destOrd="0" presId="urn:microsoft.com/office/officeart/2016/7/layout/BasicTimeline"/>
    <dgm:cxn modelId="{1B974526-1F5D-434F-951C-2A9F0BB82022}" type="presParOf" srcId="{EFE669A9-839D-4C48-94A9-BC703635E295}" destId="{2FAD3FDC-A6AB-4A24-929D-C4ECA74EF3BD}" srcOrd="1" destOrd="0" presId="urn:microsoft.com/office/officeart/2016/7/layout/BasicTimeline"/>
    <dgm:cxn modelId="{9E7C32B8-D8FB-4F02-96F8-0D47F6D4B0D1}" type="presParOf" srcId="{2FAD3FDC-A6AB-4A24-929D-C4ECA74EF3BD}" destId="{CDABE2BB-C08B-48EA-B185-D76F777E37FD}" srcOrd="0" destOrd="0" presId="urn:microsoft.com/office/officeart/2016/7/layout/BasicTimeline"/>
    <dgm:cxn modelId="{8C4174D4-B7DE-4807-9DF3-0A40716E8746}" type="presParOf" srcId="{CDABE2BB-C08B-48EA-B185-D76F777E37FD}" destId="{74704551-9447-4A91-BDA7-50F70BA576BE}" srcOrd="0" destOrd="0" presId="urn:microsoft.com/office/officeart/2016/7/layout/BasicTimeline"/>
    <dgm:cxn modelId="{3AB82A12-7AA7-425E-A930-CD094D431833}" type="presParOf" srcId="{CDABE2BB-C08B-48EA-B185-D76F777E37FD}" destId="{002715A4-EBFE-442A-A86C-ED1207D3ACC5}" srcOrd="1" destOrd="0" presId="urn:microsoft.com/office/officeart/2016/7/layout/BasicTimeline"/>
    <dgm:cxn modelId="{65D84171-6B4C-4849-9E2E-A9611D312C7F}" type="presParOf" srcId="{002715A4-EBFE-442A-A86C-ED1207D3ACC5}" destId="{6198E484-04F5-408D-B03B-75AE390080E6}" srcOrd="0" destOrd="0" presId="urn:microsoft.com/office/officeart/2016/7/layout/BasicTimeline"/>
    <dgm:cxn modelId="{69E61A5B-EF72-48D2-91A6-2534102859D4}" type="presParOf" srcId="{002715A4-EBFE-442A-A86C-ED1207D3ACC5}" destId="{3434E00C-88EA-4411-87BA-753BF3FB1229}" srcOrd="1" destOrd="0" presId="urn:microsoft.com/office/officeart/2016/7/layout/BasicTimeline"/>
    <dgm:cxn modelId="{5656F7B9-189F-4297-BC55-1185D01F8682}" type="presParOf" srcId="{CDABE2BB-C08B-48EA-B185-D76F777E37FD}" destId="{AAB7DDA9-BCBB-41C8-998B-1E24E30A270F}" srcOrd="2" destOrd="0" presId="urn:microsoft.com/office/officeart/2016/7/layout/BasicTimeline"/>
    <dgm:cxn modelId="{39404CCD-5161-4253-BC0F-4C45FAE40C9E}" type="presParOf" srcId="{CDABE2BB-C08B-48EA-B185-D76F777E37FD}" destId="{E2354D92-4838-4949-B3B8-58D973CF932A}" srcOrd="3" destOrd="0" presId="urn:microsoft.com/office/officeart/2016/7/layout/BasicTimeline"/>
    <dgm:cxn modelId="{B5F4AEE4-5193-478C-A591-27348A1174D9}" type="presParOf" srcId="{CDABE2BB-C08B-48EA-B185-D76F777E37FD}" destId="{B9C23E73-5AE9-45F8-9409-A14F4A51F6C4}" srcOrd="4" destOrd="0" presId="urn:microsoft.com/office/officeart/2016/7/layout/BasicTimeline"/>
    <dgm:cxn modelId="{FDCACE97-61C4-47BB-BA91-4D154E59D924}" type="presParOf" srcId="{2FAD3FDC-A6AB-4A24-929D-C4ECA74EF3BD}" destId="{566F9CB7-278A-4293-88EB-FA8836F4535A}" srcOrd="1" destOrd="0" presId="urn:microsoft.com/office/officeart/2016/7/layout/BasicTimeline"/>
    <dgm:cxn modelId="{645C8B7E-56F8-4F2C-8F8B-203899F5AB3D}" type="presParOf" srcId="{2FAD3FDC-A6AB-4A24-929D-C4ECA74EF3BD}" destId="{F02A5291-BE75-4F1B-84CE-75CFEF79FB58}" srcOrd="2" destOrd="0" presId="urn:microsoft.com/office/officeart/2016/7/layout/BasicTimeline"/>
    <dgm:cxn modelId="{8FCC5E95-39BB-46D7-BC41-05F451F72B65}" type="presParOf" srcId="{F02A5291-BE75-4F1B-84CE-75CFEF79FB58}" destId="{90155B78-8D28-4109-9736-0CB6018D551F}" srcOrd="0" destOrd="0" presId="urn:microsoft.com/office/officeart/2016/7/layout/BasicTimeline"/>
    <dgm:cxn modelId="{C46321D5-2A32-43BE-BD9E-5EDB1E19B2C0}" type="presParOf" srcId="{F02A5291-BE75-4F1B-84CE-75CFEF79FB58}" destId="{130DB57F-37FA-425D-90B7-0E0BF32E92E9}" srcOrd="1" destOrd="0" presId="urn:microsoft.com/office/officeart/2016/7/layout/BasicTimeline"/>
    <dgm:cxn modelId="{BD188FF9-96ED-4181-AB6B-2F491BE230CB}" type="presParOf" srcId="{130DB57F-37FA-425D-90B7-0E0BF32E92E9}" destId="{BDFF6AA7-8370-4F67-AED7-FA20992819AE}" srcOrd="0" destOrd="0" presId="urn:microsoft.com/office/officeart/2016/7/layout/BasicTimeline"/>
    <dgm:cxn modelId="{C10DD9D1-5977-4633-9E1B-FEF45C754479}" type="presParOf" srcId="{130DB57F-37FA-425D-90B7-0E0BF32E92E9}" destId="{BB54772B-D280-448D-9E24-A8D8EA0BEFE6}" srcOrd="1" destOrd="0" presId="urn:microsoft.com/office/officeart/2016/7/layout/BasicTimeline"/>
    <dgm:cxn modelId="{AAABDA58-6837-41F9-B27F-E640B3637D42}" type="presParOf" srcId="{F02A5291-BE75-4F1B-84CE-75CFEF79FB58}" destId="{F2438B0B-58DA-4243-B4B5-C8D32CA097F8}" srcOrd="2" destOrd="0" presId="urn:microsoft.com/office/officeart/2016/7/layout/BasicTimeline"/>
    <dgm:cxn modelId="{A35324E7-E34B-42BC-BE53-267DC54ED013}" type="presParOf" srcId="{F02A5291-BE75-4F1B-84CE-75CFEF79FB58}" destId="{7DF216FA-B015-4644-A8FC-85DCDFDDA050}" srcOrd="3" destOrd="0" presId="urn:microsoft.com/office/officeart/2016/7/layout/BasicTimeline"/>
    <dgm:cxn modelId="{38E44EAB-C791-4333-A6F8-949F9234C89C}" type="presParOf" srcId="{F02A5291-BE75-4F1B-84CE-75CFEF79FB58}" destId="{E2D2FDB2-546F-4627-924B-FE22B719AB81}" srcOrd="4" destOrd="0" presId="urn:microsoft.com/office/officeart/2016/7/layout/BasicTimeline"/>
    <dgm:cxn modelId="{7F42D139-79AE-450C-96E8-DDC7B6A11369}" type="presParOf" srcId="{2FAD3FDC-A6AB-4A24-929D-C4ECA74EF3BD}" destId="{42C27BBD-C84B-4518-85E8-E438E4A01594}" srcOrd="3" destOrd="0" presId="urn:microsoft.com/office/officeart/2016/7/layout/BasicTimeline"/>
    <dgm:cxn modelId="{ECF4D4D6-916C-4CD7-ACB2-ADEA831B074B}" type="presParOf" srcId="{2FAD3FDC-A6AB-4A24-929D-C4ECA74EF3BD}" destId="{62DFB88E-01FC-407A-87F6-2BD92FF07F4E}" srcOrd="4" destOrd="0" presId="urn:microsoft.com/office/officeart/2016/7/layout/BasicTimeline"/>
    <dgm:cxn modelId="{89F9708D-609A-4A16-8C6D-93476BF694FE}" type="presParOf" srcId="{62DFB88E-01FC-407A-87F6-2BD92FF07F4E}" destId="{3F685A7F-CB63-4F4E-8630-CD26F784B904}" srcOrd="0" destOrd="0" presId="urn:microsoft.com/office/officeart/2016/7/layout/BasicTimeline"/>
    <dgm:cxn modelId="{A9A4D548-3DF7-43FE-A1B3-BDE5EF9927C7}" type="presParOf" srcId="{62DFB88E-01FC-407A-87F6-2BD92FF07F4E}" destId="{53B4833F-58A3-48D8-9670-3EE6B0F896D0}" srcOrd="1" destOrd="0" presId="urn:microsoft.com/office/officeart/2016/7/layout/BasicTimeline"/>
    <dgm:cxn modelId="{E8B2C036-E1C7-49BB-A664-8E56458A5260}" type="presParOf" srcId="{53B4833F-58A3-48D8-9670-3EE6B0F896D0}" destId="{ADB4D95B-7DD2-4CCF-A17D-4DD8AD82FB31}" srcOrd="0" destOrd="0" presId="urn:microsoft.com/office/officeart/2016/7/layout/BasicTimeline"/>
    <dgm:cxn modelId="{E150C37C-C423-4EFD-81DB-F3D89A84CEA0}" type="presParOf" srcId="{53B4833F-58A3-48D8-9670-3EE6B0F896D0}" destId="{E3F07C27-CE6A-4740-B4A7-D18A0904AFA3}" srcOrd="1" destOrd="0" presId="urn:microsoft.com/office/officeart/2016/7/layout/BasicTimeline"/>
    <dgm:cxn modelId="{302B462B-3333-4AA4-AD7E-BDDD00B2DA1A}" type="presParOf" srcId="{62DFB88E-01FC-407A-87F6-2BD92FF07F4E}" destId="{A8983DE7-2F48-490E-A010-03855CA634A2}" srcOrd="2" destOrd="0" presId="urn:microsoft.com/office/officeart/2016/7/layout/BasicTimeline"/>
    <dgm:cxn modelId="{8B860922-2C81-49E5-9D5E-66AB23026FDD}" type="presParOf" srcId="{62DFB88E-01FC-407A-87F6-2BD92FF07F4E}" destId="{CB9F7A29-4A17-47E1-9E4D-EC6C3493A464}" srcOrd="3" destOrd="0" presId="urn:microsoft.com/office/officeart/2016/7/layout/BasicTimeline"/>
    <dgm:cxn modelId="{4D06A23F-1AC2-497B-86F7-1682CD111020}" type="presParOf" srcId="{62DFB88E-01FC-407A-87F6-2BD92FF07F4E}" destId="{150D929E-41EF-4727-BA74-D15A3859DDCC}"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D14D19-4821-4A2F-87E4-740B7765CC1D}"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80484A11-78D8-40C6-8757-AEFB0083BB4B}">
      <dgm:prSet/>
      <dgm:spPr/>
      <dgm:t>
        <a:bodyPr/>
        <a:lstStyle/>
        <a:p>
          <a:pPr>
            <a:defRPr b="1"/>
          </a:pPr>
          <a:r>
            <a:rPr lang="en-US" dirty="0"/>
            <a:t>1980s</a:t>
          </a:r>
        </a:p>
      </dgm:t>
    </dgm:pt>
    <dgm:pt modelId="{1A6C8A73-FECA-4E5B-B3A0-F5E065B73C3B}" type="parTrans" cxnId="{CCE46A4D-E9BD-4D3F-B38D-9D49F844A8E0}">
      <dgm:prSet/>
      <dgm:spPr/>
      <dgm:t>
        <a:bodyPr/>
        <a:lstStyle/>
        <a:p>
          <a:endParaRPr lang="en-US"/>
        </a:p>
      </dgm:t>
    </dgm:pt>
    <dgm:pt modelId="{A6691CFF-B190-4A56-B3D2-273369402E8B}" type="sibTrans" cxnId="{CCE46A4D-E9BD-4D3F-B38D-9D49F844A8E0}">
      <dgm:prSet/>
      <dgm:spPr/>
      <dgm:t>
        <a:bodyPr/>
        <a:lstStyle/>
        <a:p>
          <a:endParaRPr lang="en-US"/>
        </a:p>
      </dgm:t>
    </dgm:pt>
    <dgm:pt modelId="{61F34BE2-9059-470A-9A71-0CFC4C31F1AE}">
      <dgm:prSet/>
      <dgm:spPr/>
      <dgm:t>
        <a:bodyPr/>
        <a:lstStyle/>
        <a:p>
          <a:pPr>
            <a:defRPr b="1"/>
          </a:pPr>
          <a:r>
            <a:rPr lang="en-US"/>
            <a:t>1990s</a:t>
          </a:r>
        </a:p>
      </dgm:t>
    </dgm:pt>
    <dgm:pt modelId="{8E0D42C1-B47D-4D5F-A755-328C0892CB53}" type="parTrans" cxnId="{376A2404-2BE9-421F-B185-5D40CB66B8A0}">
      <dgm:prSet/>
      <dgm:spPr/>
      <dgm:t>
        <a:bodyPr/>
        <a:lstStyle/>
        <a:p>
          <a:endParaRPr lang="en-US"/>
        </a:p>
      </dgm:t>
    </dgm:pt>
    <dgm:pt modelId="{DB402D4D-2731-4DFB-8502-5101F4D28C8C}" type="sibTrans" cxnId="{376A2404-2BE9-421F-B185-5D40CB66B8A0}">
      <dgm:prSet/>
      <dgm:spPr/>
      <dgm:t>
        <a:bodyPr/>
        <a:lstStyle/>
        <a:p>
          <a:endParaRPr lang="en-US"/>
        </a:p>
      </dgm:t>
    </dgm:pt>
    <dgm:pt modelId="{84D07273-C807-4612-9185-B408371A8255}">
      <dgm:prSet/>
      <dgm:spPr/>
      <dgm:t>
        <a:bodyPr/>
        <a:lstStyle/>
        <a:p>
          <a:r>
            <a:rPr lang="en-US" dirty="0"/>
            <a:t>The term data mining was introduced.</a:t>
          </a:r>
        </a:p>
      </dgm:t>
    </dgm:pt>
    <dgm:pt modelId="{5B582D32-DCC7-447F-8298-0CE241B5C886}" type="parTrans" cxnId="{BD5669B2-4AAD-4943-AA90-DDC6C9C13338}">
      <dgm:prSet/>
      <dgm:spPr/>
      <dgm:t>
        <a:bodyPr/>
        <a:lstStyle/>
        <a:p>
          <a:endParaRPr lang="en-US"/>
        </a:p>
      </dgm:t>
    </dgm:pt>
    <dgm:pt modelId="{8FDE2921-AF70-4433-B338-07EBE48DCC30}" type="sibTrans" cxnId="{BD5669B2-4AAD-4943-AA90-DDC6C9C13338}">
      <dgm:prSet/>
      <dgm:spPr/>
      <dgm:t>
        <a:bodyPr/>
        <a:lstStyle/>
        <a:p>
          <a:endParaRPr lang="en-US"/>
        </a:p>
      </dgm:t>
    </dgm:pt>
    <dgm:pt modelId="{032D0C25-14BB-48B3-960E-8E0DD1EAFD9B}">
      <dgm:prSet/>
      <dgm:spPr/>
      <dgm:t>
        <a:bodyPr/>
        <a:lstStyle/>
        <a:p>
          <a:pPr>
            <a:defRPr b="1"/>
          </a:pPr>
          <a:r>
            <a:rPr lang="en-US"/>
            <a:t>1996</a:t>
          </a:r>
        </a:p>
      </dgm:t>
    </dgm:pt>
    <dgm:pt modelId="{204010F6-F8FE-43B0-8215-A529039C2C54}" type="parTrans" cxnId="{A30C3ACF-9079-4002-B16B-4A75C5717765}">
      <dgm:prSet/>
      <dgm:spPr/>
      <dgm:t>
        <a:bodyPr/>
        <a:lstStyle/>
        <a:p>
          <a:endParaRPr lang="en-US"/>
        </a:p>
      </dgm:t>
    </dgm:pt>
    <dgm:pt modelId="{5DE2310C-6AD2-4D12-807F-E0C45AB6EEA4}" type="sibTrans" cxnId="{A30C3ACF-9079-4002-B16B-4A75C5717765}">
      <dgm:prSet/>
      <dgm:spPr/>
      <dgm:t>
        <a:bodyPr/>
        <a:lstStyle/>
        <a:p>
          <a:endParaRPr lang="en-US"/>
        </a:p>
      </dgm:t>
    </dgm:pt>
    <dgm:pt modelId="{F75618A9-B557-4083-A308-C708113756EE}">
      <dgm:prSet/>
      <dgm:spPr/>
      <dgm:t>
        <a:bodyPr/>
        <a:lstStyle/>
        <a:p>
          <a:r>
            <a:rPr lang="en-US" dirty="0"/>
            <a:t>A conference for KDD was held for the first-time showing data mining as a special field.</a:t>
          </a:r>
        </a:p>
      </dgm:t>
    </dgm:pt>
    <dgm:pt modelId="{B40E4687-F9A2-4838-8B60-9825A94D9B0A}" type="parTrans" cxnId="{37B377AF-D5D3-4475-B6A9-45ACE403317A}">
      <dgm:prSet/>
      <dgm:spPr/>
      <dgm:t>
        <a:bodyPr/>
        <a:lstStyle/>
        <a:p>
          <a:endParaRPr lang="en-US"/>
        </a:p>
      </dgm:t>
    </dgm:pt>
    <dgm:pt modelId="{1D798053-BD4D-407D-8252-296EFB979F3E}" type="sibTrans" cxnId="{37B377AF-D5D3-4475-B6A9-45ACE403317A}">
      <dgm:prSet/>
      <dgm:spPr/>
      <dgm:t>
        <a:bodyPr/>
        <a:lstStyle/>
        <a:p>
          <a:endParaRPr lang="en-US"/>
        </a:p>
      </dgm:t>
    </dgm:pt>
    <dgm:pt modelId="{5332046D-1003-4DD9-8C15-9468BE7F5146}">
      <dgm:prSet/>
      <dgm:spPr/>
      <dgm:t>
        <a:bodyPr/>
        <a:lstStyle/>
        <a:p>
          <a:pPr>
            <a:defRPr b="1"/>
          </a:pPr>
          <a:r>
            <a:rPr lang="en-US"/>
            <a:t>Late 1990s</a:t>
          </a:r>
        </a:p>
      </dgm:t>
    </dgm:pt>
    <dgm:pt modelId="{F82BE80F-9561-42E2-B372-FAB2D520E1D4}" type="parTrans" cxnId="{449D46F8-5DDD-4C3F-8FA0-3414C8AD3C4D}">
      <dgm:prSet/>
      <dgm:spPr/>
      <dgm:t>
        <a:bodyPr/>
        <a:lstStyle/>
        <a:p>
          <a:endParaRPr lang="en-US"/>
        </a:p>
      </dgm:t>
    </dgm:pt>
    <dgm:pt modelId="{4125F1AA-6AF4-416B-9A9C-3B1D729749F6}" type="sibTrans" cxnId="{449D46F8-5DDD-4C3F-8FA0-3414C8AD3C4D}">
      <dgm:prSet/>
      <dgm:spPr/>
      <dgm:t>
        <a:bodyPr/>
        <a:lstStyle/>
        <a:p>
          <a:endParaRPr lang="en-US"/>
        </a:p>
      </dgm:t>
    </dgm:pt>
    <dgm:pt modelId="{41C87DC5-FD32-41E2-B58B-7ACED9E2F1C3}">
      <dgm:prSet/>
      <dgm:spPr/>
      <dgm:t>
        <a:bodyPr/>
        <a:lstStyle/>
        <a:p>
          <a:pPr>
            <a:defRPr b="1"/>
          </a:pPr>
          <a:r>
            <a:rPr lang="en-US" dirty="0"/>
            <a:t>21st Century</a:t>
          </a:r>
        </a:p>
        <a:p>
          <a:pPr>
            <a:defRPr b="1"/>
          </a:pPr>
          <a:r>
            <a:rPr lang="en-US" dirty="0"/>
            <a:t>(Present Day)</a:t>
          </a:r>
        </a:p>
      </dgm:t>
    </dgm:pt>
    <dgm:pt modelId="{DBF45ED6-D8AF-4A57-8BCF-BD69F7A41FB2}" type="parTrans" cxnId="{DFA65EB1-C902-4C77-B331-6384CE42F303}">
      <dgm:prSet/>
      <dgm:spPr/>
      <dgm:t>
        <a:bodyPr/>
        <a:lstStyle/>
        <a:p>
          <a:endParaRPr lang="en-US"/>
        </a:p>
      </dgm:t>
    </dgm:pt>
    <dgm:pt modelId="{8BEEF441-552D-42D4-99F6-6B55D2D065E6}" type="sibTrans" cxnId="{DFA65EB1-C902-4C77-B331-6384CE42F303}">
      <dgm:prSet/>
      <dgm:spPr/>
      <dgm:t>
        <a:bodyPr/>
        <a:lstStyle/>
        <a:p>
          <a:endParaRPr lang="en-US"/>
        </a:p>
      </dgm:t>
    </dgm:pt>
    <dgm:pt modelId="{CB236323-984F-4BEF-803A-37494417CCB2}">
      <dgm:prSet/>
      <dgm:spPr/>
      <dgm:t>
        <a:bodyPr/>
        <a:lstStyle/>
        <a:p>
          <a:r>
            <a:rPr lang="en-US" dirty="0"/>
            <a:t>The Knowledge Discovery in Databases was a field that focuses on obtaining valuable information from data.</a:t>
          </a:r>
        </a:p>
      </dgm:t>
    </dgm:pt>
    <dgm:pt modelId="{0F23BF60-F0CC-4C0D-9429-6733A92CA60B}" type="parTrans" cxnId="{B514466D-9C52-49FC-A48E-491B7793FAD8}">
      <dgm:prSet/>
      <dgm:spPr/>
      <dgm:t>
        <a:bodyPr/>
        <a:lstStyle/>
        <a:p>
          <a:endParaRPr lang="en-US"/>
        </a:p>
      </dgm:t>
    </dgm:pt>
    <dgm:pt modelId="{DC555E21-5EAA-44D6-984F-80223413AE04}" type="sibTrans" cxnId="{B514466D-9C52-49FC-A48E-491B7793FAD8}">
      <dgm:prSet/>
      <dgm:spPr/>
      <dgm:t>
        <a:bodyPr/>
        <a:lstStyle/>
        <a:p>
          <a:endParaRPr lang="en-US"/>
        </a:p>
      </dgm:t>
    </dgm:pt>
    <dgm:pt modelId="{9A544889-A2C1-4D99-8285-A2767B3C3D61}">
      <dgm:prSet/>
      <dgm:spPr/>
      <dgm:t>
        <a:bodyPr/>
        <a:lstStyle/>
        <a:p>
          <a:r>
            <a:rPr lang="en-US" dirty="0"/>
            <a:t>there were advancements in machine learning algorithms such as neural network.</a:t>
          </a:r>
        </a:p>
      </dgm:t>
    </dgm:pt>
    <dgm:pt modelId="{C0E84FC0-A9D0-462E-9C40-6C0E88A4F5EC}" type="parTrans" cxnId="{379CB295-D8D6-487D-9D4D-8924BE17A133}">
      <dgm:prSet/>
      <dgm:spPr/>
      <dgm:t>
        <a:bodyPr/>
        <a:lstStyle/>
        <a:p>
          <a:endParaRPr lang="en-US"/>
        </a:p>
      </dgm:t>
    </dgm:pt>
    <dgm:pt modelId="{1B7A3014-A5B1-4166-A28A-D4A1C072C928}" type="sibTrans" cxnId="{379CB295-D8D6-487D-9D4D-8924BE17A133}">
      <dgm:prSet/>
      <dgm:spPr/>
      <dgm:t>
        <a:bodyPr/>
        <a:lstStyle/>
        <a:p>
          <a:endParaRPr lang="en-US"/>
        </a:p>
      </dgm:t>
    </dgm:pt>
    <dgm:pt modelId="{3567433A-DD32-41FB-A0E8-6B5F0D7E8E86}">
      <dgm:prSet/>
      <dgm:spPr/>
      <dgm:t>
        <a:bodyPr/>
        <a:lstStyle/>
        <a:p>
          <a:r>
            <a:rPr lang="en-US" dirty="0"/>
            <a:t>Data mining was very popular due to the development in computing power, storage capabilities, and its various applications in business.</a:t>
          </a:r>
        </a:p>
      </dgm:t>
    </dgm:pt>
    <dgm:pt modelId="{1C6FE18D-54A9-4800-A8EC-E6C4403093F6}" type="sibTrans" cxnId="{91AE89FB-B32A-4A7F-BD7A-F8AD2B809BA2}">
      <dgm:prSet/>
      <dgm:spPr/>
      <dgm:t>
        <a:bodyPr/>
        <a:lstStyle/>
        <a:p>
          <a:endParaRPr lang="en-US"/>
        </a:p>
      </dgm:t>
    </dgm:pt>
    <dgm:pt modelId="{0049AF10-ACB8-402C-ACE1-52148702674F}" type="parTrans" cxnId="{91AE89FB-B32A-4A7F-BD7A-F8AD2B809BA2}">
      <dgm:prSet/>
      <dgm:spPr/>
      <dgm:t>
        <a:bodyPr/>
        <a:lstStyle/>
        <a:p>
          <a:endParaRPr lang="en-US"/>
        </a:p>
      </dgm:t>
    </dgm:pt>
    <dgm:pt modelId="{296D3FFB-12FF-4657-BD5E-B83BAB304F7E}">
      <dgm:prSet/>
      <dgm:spPr/>
      <dgm:t>
        <a:bodyPr/>
        <a:lstStyle/>
        <a:p>
          <a:r>
            <a:rPr lang="en-US" dirty="0"/>
            <a:t>Evolution of data mining algorithms and techniques continuously.</a:t>
          </a:r>
        </a:p>
      </dgm:t>
    </dgm:pt>
    <dgm:pt modelId="{8F87E907-BA96-4A6C-B03D-AD6B22D4674C}" type="sibTrans" cxnId="{1CF5F75A-8F12-4A0F-8508-0F760E37283B}">
      <dgm:prSet/>
      <dgm:spPr/>
      <dgm:t>
        <a:bodyPr/>
        <a:lstStyle/>
        <a:p>
          <a:endParaRPr lang="en-US"/>
        </a:p>
      </dgm:t>
    </dgm:pt>
    <dgm:pt modelId="{0EFDE30A-5C18-41CA-B8A9-0BE7B9166F1C}" type="parTrans" cxnId="{1CF5F75A-8F12-4A0F-8508-0F760E37283B}">
      <dgm:prSet/>
      <dgm:spPr/>
      <dgm:t>
        <a:bodyPr/>
        <a:lstStyle/>
        <a:p>
          <a:endParaRPr lang="en-US"/>
        </a:p>
      </dgm:t>
    </dgm:pt>
    <dgm:pt modelId="{F06C83C0-8F3D-40EF-A1F9-BC387AC329B7}">
      <dgm:prSet/>
      <dgm:spPr/>
      <dgm:t>
        <a:bodyPr/>
        <a:lstStyle/>
        <a:p>
          <a:r>
            <a:rPr lang="en-US" dirty="0"/>
            <a:t>Big Data analytics and being able to handle massive datasets from multiple sources and fields.</a:t>
          </a:r>
        </a:p>
      </dgm:t>
    </dgm:pt>
    <dgm:pt modelId="{C6463041-F11F-4018-B720-64661310CBFA}" type="parTrans" cxnId="{017C2A36-2147-4938-8414-384911DF400A}">
      <dgm:prSet/>
      <dgm:spPr/>
      <dgm:t>
        <a:bodyPr/>
        <a:lstStyle/>
        <a:p>
          <a:endParaRPr lang="en-US"/>
        </a:p>
      </dgm:t>
    </dgm:pt>
    <dgm:pt modelId="{6A70D110-F8C6-4A66-A4DE-C90342B28234}" type="sibTrans" cxnId="{017C2A36-2147-4938-8414-384911DF400A}">
      <dgm:prSet/>
      <dgm:spPr/>
      <dgm:t>
        <a:bodyPr/>
        <a:lstStyle/>
        <a:p>
          <a:endParaRPr lang="en-US"/>
        </a:p>
      </dgm:t>
    </dgm:pt>
    <dgm:pt modelId="{EFE669A9-839D-4C48-94A9-BC703635E295}" type="pres">
      <dgm:prSet presAssocID="{81D14D19-4821-4A2F-87E4-740B7765CC1D}" presName="root" presStyleCnt="0">
        <dgm:presLayoutVars>
          <dgm:chMax/>
          <dgm:chPref/>
          <dgm:animLvl val="lvl"/>
        </dgm:presLayoutVars>
      </dgm:prSet>
      <dgm:spPr/>
    </dgm:pt>
    <dgm:pt modelId="{5676B860-77C8-4FBE-97A0-C0FDF835FE65}" type="pres">
      <dgm:prSet presAssocID="{81D14D19-4821-4A2F-87E4-740B7765CC1D}"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gm:spPr>
    </dgm:pt>
    <dgm:pt modelId="{2FAD3FDC-A6AB-4A24-929D-C4ECA74EF3BD}" type="pres">
      <dgm:prSet presAssocID="{81D14D19-4821-4A2F-87E4-740B7765CC1D}" presName="nodes" presStyleCnt="0">
        <dgm:presLayoutVars>
          <dgm:chMax/>
          <dgm:chPref/>
          <dgm:animLvl val="lvl"/>
        </dgm:presLayoutVars>
      </dgm:prSet>
      <dgm:spPr/>
    </dgm:pt>
    <dgm:pt modelId="{CDABE2BB-C08B-48EA-B185-D76F777E37FD}" type="pres">
      <dgm:prSet presAssocID="{80484A11-78D8-40C6-8757-AEFB0083BB4B}" presName="composite" presStyleCnt="0"/>
      <dgm:spPr/>
    </dgm:pt>
    <dgm:pt modelId="{74704551-9447-4A91-BDA7-50F70BA576BE}" type="pres">
      <dgm:prSet presAssocID="{80484A11-78D8-40C6-8757-AEFB0083BB4B}" presName="L1TextContainer" presStyleLbl="revTx" presStyleIdx="0" presStyleCnt="5">
        <dgm:presLayoutVars>
          <dgm:chMax val="1"/>
          <dgm:chPref val="1"/>
          <dgm:bulletEnabled val="1"/>
        </dgm:presLayoutVars>
      </dgm:prSet>
      <dgm:spPr/>
    </dgm:pt>
    <dgm:pt modelId="{002715A4-EBFE-442A-A86C-ED1207D3ACC5}" type="pres">
      <dgm:prSet presAssocID="{80484A11-78D8-40C6-8757-AEFB0083BB4B}" presName="L2TextContainerWrapper" presStyleCnt="0">
        <dgm:presLayoutVars>
          <dgm:chMax val="0"/>
          <dgm:chPref val="0"/>
          <dgm:bulletEnabled val="1"/>
        </dgm:presLayoutVars>
      </dgm:prSet>
      <dgm:spPr/>
    </dgm:pt>
    <dgm:pt modelId="{6198E484-04F5-408D-B03B-75AE390080E6}" type="pres">
      <dgm:prSet presAssocID="{80484A11-78D8-40C6-8757-AEFB0083BB4B}" presName="L2TextContainer" presStyleLbl="bgAcc1" presStyleIdx="0" presStyleCnt="5"/>
      <dgm:spPr/>
    </dgm:pt>
    <dgm:pt modelId="{3434E00C-88EA-4411-87BA-753BF3FB1229}" type="pres">
      <dgm:prSet presAssocID="{80484A11-78D8-40C6-8757-AEFB0083BB4B}" presName="FlexibleEmptyPlaceHolder" presStyleCnt="0"/>
      <dgm:spPr/>
    </dgm:pt>
    <dgm:pt modelId="{AAB7DDA9-BCBB-41C8-998B-1E24E30A270F}" type="pres">
      <dgm:prSet presAssocID="{80484A11-78D8-40C6-8757-AEFB0083BB4B}" presName="ConnectLine" presStyleLbl="sibTrans1D1" presStyleIdx="0" presStyleCnt="5"/>
      <dgm:spPr>
        <a:noFill/>
        <a:ln w="6350" cap="flat" cmpd="sng" algn="ctr">
          <a:solidFill>
            <a:schemeClr val="accent1">
              <a:hueOff val="0"/>
              <a:satOff val="0"/>
              <a:lumOff val="0"/>
              <a:alphaOff val="0"/>
            </a:schemeClr>
          </a:solidFill>
          <a:prstDash val="dash"/>
        </a:ln>
        <a:effectLst/>
      </dgm:spPr>
    </dgm:pt>
    <dgm:pt modelId="{E2354D92-4838-4949-B3B8-58D973CF932A}" type="pres">
      <dgm:prSet presAssocID="{80484A11-78D8-40C6-8757-AEFB0083BB4B}" presName="ConnectorPoint" presStyleLbl="alignNode1" presStyleIdx="0" presStyleCnt="5"/>
      <dgm:spPr/>
    </dgm:pt>
    <dgm:pt modelId="{B9C23E73-5AE9-45F8-9409-A14F4A51F6C4}" type="pres">
      <dgm:prSet presAssocID="{80484A11-78D8-40C6-8757-AEFB0083BB4B}" presName="EmptyPlaceHolder" presStyleCnt="0"/>
      <dgm:spPr/>
    </dgm:pt>
    <dgm:pt modelId="{566F9CB7-278A-4293-88EB-FA8836F4535A}" type="pres">
      <dgm:prSet presAssocID="{A6691CFF-B190-4A56-B3D2-273369402E8B}" presName="spaceBetweenRectangles" presStyleCnt="0"/>
      <dgm:spPr/>
    </dgm:pt>
    <dgm:pt modelId="{F02A5291-BE75-4F1B-84CE-75CFEF79FB58}" type="pres">
      <dgm:prSet presAssocID="{61F34BE2-9059-470A-9A71-0CFC4C31F1AE}" presName="composite" presStyleCnt="0"/>
      <dgm:spPr/>
    </dgm:pt>
    <dgm:pt modelId="{90155B78-8D28-4109-9736-0CB6018D551F}" type="pres">
      <dgm:prSet presAssocID="{61F34BE2-9059-470A-9A71-0CFC4C31F1AE}" presName="L1TextContainer" presStyleLbl="revTx" presStyleIdx="1" presStyleCnt="5">
        <dgm:presLayoutVars>
          <dgm:chMax val="1"/>
          <dgm:chPref val="1"/>
          <dgm:bulletEnabled val="1"/>
        </dgm:presLayoutVars>
      </dgm:prSet>
      <dgm:spPr/>
    </dgm:pt>
    <dgm:pt modelId="{130DB57F-37FA-425D-90B7-0E0BF32E92E9}" type="pres">
      <dgm:prSet presAssocID="{61F34BE2-9059-470A-9A71-0CFC4C31F1AE}" presName="L2TextContainerWrapper" presStyleCnt="0">
        <dgm:presLayoutVars>
          <dgm:chMax val="0"/>
          <dgm:chPref val="0"/>
          <dgm:bulletEnabled val="1"/>
        </dgm:presLayoutVars>
      </dgm:prSet>
      <dgm:spPr/>
    </dgm:pt>
    <dgm:pt modelId="{BDFF6AA7-8370-4F67-AED7-FA20992819AE}" type="pres">
      <dgm:prSet presAssocID="{61F34BE2-9059-470A-9A71-0CFC4C31F1AE}" presName="L2TextContainer" presStyleLbl="bgAcc1" presStyleIdx="1" presStyleCnt="5"/>
      <dgm:spPr/>
    </dgm:pt>
    <dgm:pt modelId="{BB54772B-D280-448D-9E24-A8D8EA0BEFE6}" type="pres">
      <dgm:prSet presAssocID="{61F34BE2-9059-470A-9A71-0CFC4C31F1AE}" presName="FlexibleEmptyPlaceHolder" presStyleCnt="0"/>
      <dgm:spPr/>
    </dgm:pt>
    <dgm:pt modelId="{F2438B0B-58DA-4243-B4B5-C8D32CA097F8}" type="pres">
      <dgm:prSet presAssocID="{61F34BE2-9059-470A-9A71-0CFC4C31F1AE}" presName="ConnectLine" presStyleLbl="sibTrans1D1" presStyleIdx="1" presStyleCnt="5"/>
      <dgm:spPr>
        <a:noFill/>
        <a:ln w="6350" cap="flat" cmpd="sng" algn="ctr">
          <a:solidFill>
            <a:schemeClr val="accent1">
              <a:hueOff val="0"/>
              <a:satOff val="0"/>
              <a:lumOff val="0"/>
              <a:alphaOff val="0"/>
            </a:schemeClr>
          </a:solidFill>
          <a:prstDash val="dash"/>
        </a:ln>
        <a:effectLst/>
      </dgm:spPr>
    </dgm:pt>
    <dgm:pt modelId="{7DF216FA-B015-4644-A8FC-85DCDFDDA050}" type="pres">
      <dgm:prSet presAssocID="{61F34BE2-9059-470A-9A71-0CFC4C31F1AE}" presName="ConnectorPoint" presStyleLbl="alignNode1" presStyleIdx="1" presStyleCnt="5"/>
      <dgm:spPr/>
    </dgm:pt>
    <dgm:pt modelId="{E2D2FDB2-546F-4627-924B-FE22B719AB81}" type="pres">
      <dgm:prSet presAssocID="{61F34BE2-9059-470A-9A71-0CFC4C31F1AE}" presName="EmptyPlaceHolder" presStyleCnt="0"/>
      <dgm:spPr/>
    </dgm:pt>
    <dgm:pt modelId="{42C27BBD-C84B-4518-85E8-E438E4A01594}" type="pres">
      <dgm:prSet presAssocID="{DB402D4D-2731-4DFB-8502-5101F4D28C8C}" presName="spaceBetweenRectangles" presStyleCnt="0"/>
      <dgm:spPr/>
    </dgm:pt>
    <dgm:pt modelId="{62DFB88E-01FC-407A-87F6-2BD92FF07F4E}" type="pres">
      <dgm:prSet presAssocID="{032D0C25-14BB-48B3-960E-8E0DD1EAFD9B}" presName="composite" presStyleCnt="0"/>
      <dgm:spPr/>
    </dgm:pt>
    <dgm:pt modelId="{3F685A7F-CB63-4F4E-8630-CD26F784B904}" type="pres">
      <dgm:prSet presAssocID="{032D0C25-14BB-48B3-960E-8E0DD1EAFD9B}" presName="L1TextContainer" presStyleLbl="revTx" presStyleIdx="2" presStyleCnt="5">
        <dgm:presLayoutVars>
          <dgm:chMax val="1"/>
          <dgm:chPref val="1"/>
          <dgm:bulletEnabled val="1"/>
        </dgm:presLayoutVars>
      </dgm:prSet>
      <dgm:spPr/>
    </dgm:pt>
    <dgm:pt modelId="{53B4833F-58A3-48D8-9670-3EE6B0F896D0}" type="pres">
      <dgm:prSet presAssocID="{032D0C25-14BB-48B3-960E-8E0DD1EAFD9B}" presName="L2TextContainerWrapper" presStyleCnt="0">
        <dgm:presLayoutVars>
          <dgm:chMax val="0"/>
          <dgm:chPref val="0"/>
          <dgm:bulletEnabled val="1"/>
        </dgm:presLayoutVars>
      </dgm:prSet>
      <dgm:spPr/>
    </dgm:pt>
    <dgm:pt modelId="{ADB4D95B-7DD2-4CCF-A17D-4DD8AD82FB31}" type="pres">
      <dgm:prSet presAssocID="{032D0C25-14BB-48B3-960E-8E0DD1EAFD9B}" presName="L2TextContainer" presStyleLbl="bgAcc1" presStyleIdx="2" presStyleCnt="5"/>
      <dgm:spPr/>
    </dgm:pt>
    <dgm:pt modelId="{E3F07C27-CE6A-4740-B4A7-D18A0904AFA3}" type="pres">
      <dgm:prSet presAssocID="{032D0C25-14BB-48B3-960E-8E0DD1EAFD9B}" presName="FlexibleEmptyPlaceHolder" presStyleCnt="0"/>
      <dgm:spPr/>
    </dgm:pt>
    <dgm:pt modelId="{A8983DE7-2F48-490E-A010-03855CA634A2}" type="pres">
      <dgm:prSet presAssocID="{032D0C25-14BB-48B3-960E-8E0DD1EAFD9B}" presName="ConnectLine" presStyleLbl="sibTrans1D1" presStyleIdx="2" presStyleCnt="5"/>
      <dgm:spPr>
        <a:noFill/>
        <a:ln w="6350" cap="flat" cmpd="sng" algn="ctr">
          <a:solidFill>
            <a:schemeClr val="accent1">
              <a:hueOff val="0"/>
              <a:satOff val="0"/>
              <a:lumOff val="0"/>
              <a:alphaOff val="0"/>
            </a:schemeClr>
          </a:solidFill>
          <a:prstDash val="dash"/>
        </a:ln>
        <a:effectLst/>
      </dgm:spPr>
    </dgm:pt>
    <dgm:pt modelId="{CB9F7A29-4A17-47E1-9E4D-EC6C3493A464}" type="pres">
      <dgm:prSet presAssocID="{032D0C25-14BB-48B3-960E-8E0DD1EAFD9B}" presName="ConnectorPoint" presStyleLbl="alignNode1" presStyleIdx="2" presStyleCnt="5"/>
      <dgm:spPr/>
    </dgm:pt>
    <dgm:pt modelId="{150D929E-41EF-4727-BA74-D15A3859DDCC}" type="pres">
      <dgm:prSet presAssocID="{032D0C25-14BB-48B3-960E-8E0DD1EAFD9B}" presName="EmptyPlaceHolder" presStyleCnt="0"/>
      <dgm:spPr/>
    </dgm:pt>
    <dgm:pt modelId="{15FDCD9E-EBE4-4AE3-9207-2173A7CCD549}" type="pres">
      <dgm:prSet presAssocID="{5DE2310C-6AD2-4D12-807F-E0C45AB6EEA4}" presName="spaceBetweenRectangles" presStyleCnt="0"/>
      <dgm:spPr/>
    </dgm:pt>
    <dgm:pt modelId="{E300D52F-7CC2-4D49-9B34-AB1F86C0D7B6}" type="pres">
      <dgm:prSet presAssocID="{5332046D-1003-4DD9-8C15-9468BE7F5146}" presName="composite" presStyleCnt="0"/>
      <dgm:spPr/>
    </dgm:pt>
    <dgm:pt modelId="{53980C51-51D3-4886-8E5B-B5B8B6448BB9}" type="pres">
      <dgm:prSet presAssocID="{5332046D-1003-4DD9-8C15-9468BE7F5146}" presName="L1TextContainer" presStyleLbl="revTx" presStyleIdx="3" presStyleCnt="5">
        <dgm:presLayoutVars>
          <dgm:chMax val="1"/>
          <dgm:chPref val="1"/>
          <dgm:bulletEnabled val="1"/>
        </dgm:presLayoutVars>
      </dgm:prSet>
      <dgm:spPr/>
    </dgm:pt>
    <dgm:pt modelId="{914C431B-EF50-4F51-819C-3A25F5639D2A}" type="pres">
      <dgm:prSet presAssocID="{5332046D-1003-4DD9-8C15-9468BE7F5146}" presName="L2TextContainerWrapper" presStyleCnt="0">
        <dgm:presLayoutVars>
          <dgm:chMax val="0"/>
          <dgm:chPref val="0"/>
          <dgm:bulletEnabled val="1"/>
        </dgm:presLayoutVars>
      </dgm:prSet>
      <dgm:spPr/>
    </dgm:pt>
    <dgm:pt modelId="{A4040B8E-1BF1-453F-B891-AEF81421C1B7}" type="pres">
      <dgm:prSet presAssocID="{5332046D-1003-4DD9-8C15-9468BE7F5146}" presName="L2TextContainer" presStyleLbl="bgAcc1" presStyleIdx="3" presStyleCnt="5"/>
      <dgm:spPr/>
    </dgm:pt>
    <dgm:pt modelId="{CCCC179A-7E1F-4BAD-96B1-F3A93F8EC50D}" type="pres">
      <dgm:prSet presAssocID="{5332046D-1003-4DD9-8C15-9468BE7F5146}" presName="FlexibleEmptyPlaceHolder" presStyleCnt="0"/>
      <dgm:spPr/>
    </dgm:pt>
    <dgm:pt modelId="{577F4D29-EF8A-4785-8ED8-62B8CC262ADD}" type="pres">
      <dgm:prSet presAssocID="{5332046D-1003-4DD9-8C15-9468BE7F5146}" presName="ConnectLine" presStyleLbl="sibTrans1D1" presStyleIdx="3" presStyleCnt="5"/>
      <dgm:spPr>
        <a:noFill/>
        <a:ln w="6350" cap="flat" cmpd="sng" algn="ctr">
          <a:solidFill>
            <a:schemeClr val="accent1">
              <a:hueOff val="0"/>
              <a:satOff val="0"/>
              <a:lumOff val="0"/>
              <a:alphaOff val="0"/>
            </a:schemeClr>
          </a:solidFill>
          <a:prstDash val="dash"/>
        </a:ln>
        <a:effectLst/>
      </dgm:spPr>
    </dgm:pt>
    <dgm:pt modelId="{24C36EAB-B9AD-4423-83E2-8F3DFDE6D244}" type="pres">
      <dgm:prSet presAssocID="{5332046D-1003-4DD9-8C15-9468BE7F5146}" presName="ConnectorPoint" presStyleLbl="alignNode1" presStyleIdx="3" presStyleCnt="5"/>
      <dgm:spPr/>
    </dgm:pt>
    <dgm:pt modelId="{A36657CB-79D0-4DBB-9B43-D295DE167420}" type="pres">
      <dgm:prSet presAssocID="{5332046D-1003-4DD9-8C15-9468BE7F5146}" presName="EmptyPlaceHolder" presStyleCnt="0"/>
      <dgm:spPr/>
    </dgm:pt>
    <dgm:pt modelId="{09A0E85E-782B-4868-A6A2-64CE6AD09AAB}" type="pres">
      <dgm:prSet presAssocID="{4125F1AA-6AF4-416B-9A9C-3B1D729749F6}" presName="spaceBetweenRectangles" presStyleCnt="0"/>
      <dgm:spPr/>
    </dgm:pt>
    <dgm:pt modelId="{5308DDFA-6663-47DA-9F02-8F2C7127573A}" type="pres">
      <dgm:prSet presAssocID="{41C87DC5-FD32-41E2-B58B-7ACED9E2F1C3}" presName="composite" presStyleCnt="0"/>
      <dgm:spPr/>
    </dgm:pt>
    <dgm:pt modelId="{BDF52F92-E6D3-4C77-BC71-4A2C9D1627C3}" type="pres">
      <dgm:prSet presAssocID="{41C87DC5-FD32-41E2-B58B-7ACED9E2F1C3}" presName="L1TextContainer" presStyleLbl="revTx" presStyleIdx="4" presStyleCnt="5">
        <dgm:presLayoutVars>
          <dgm:chMax val="1"/>
          <dgm:chPref val="1"/>
          <dgm:bulletEnabled val="1"/>
        </dgm:presLayoutVars>
      </dgm:prSet>
      <dgm:spPr/>
    </dgm:pt>
    <dgm:pt modelId="{F3EC3CE4-11D0-4E8E-8516-DA6355657AA9}" type="pres">
      <dgm:prSet presAssocID="{41C87DC5-FD32-41E2-B58B-7ACED9E2F1C3}" presName="L2TextContainerWrapper" presStyleCnt="0">
        <dgm:presLayoutVars>
          <dgm:chMax val="0"/>
          <dgm:chPref val="0"/>
          <dgm:bulletEnabled val="1"/>
        </dgm:presLayoutVars>
      </dgm:prSet>
      <dgm:spPr/>
    </dgm:pt>
    <dgm:pt modelId="{D138D10F-5E78-4F04-BF14-1B4A0CF56CD3}" type="pres">
      <dgm:prSet presAssocID="{41C87DC5-FD32-41E2-B58B-7ACED9E2F1C3}" presName="L2TextContainer" presStyleLbl="bgAcc1" presStyleIdx="4" presStyleCnt="5"/>
      <dgm:spPr/>
    </dgm:pt>
    <dgm:pt modelId="{9CBC307B-76CE-4456-8BB7-E08BA0924D93}" type="pres">
      <dgm:prSet presAssocID="{41C87DC5-FD32-41E2-B58B-7ACED9E2F1C3}" presName="FlexibleEmptyPlaceHolder" presStyleCnt="0"/>
      <dgm:spPr/>
    </dgm:pt>
    <dgm:pt modelId="{F370F77D-EC6E-4E26-86C9-9CB2635E1B8B}" type="pres">
      <dgm:prSet presAssocID="{41C87DC5-FD32-41E2-B58B-7ACED9E2F1C3}" presName="ConnectLine" presStyleLbl="sibTrans1D1" presStyleIdx="4" presStyleCnt="5"/>
      <dgm:spPr>
        <a:noFill/>
        <a:ln w="6350" cap="flat" cmpd="sng" algn="ctr">
          <a:solidFill>
            <a:schemeClr val="accent1">
              <a:hueOff val="0"/>
              <a:satOff val="0"/>
              <a:lumOff val="0"/>
              <a:alphaOff val="0"/>
            </a:schemeClr>
          </a:solidFill>
          <a:prstDash val="dash"/>
        </a:ln>
        <a:effectLst/>
      </dgm:spPr>
    </dgm:pt>
    <dgm:pt modelId="{9C862DF3-8F11-4003-AFF1-EE1FEEE012A2}" type="pres">
      <dgm:prSet presAssocID="{41C87DC5-FD32-41E2-B58B-7ACED9E2F1C3}" presName="ConnectorPoint" presStyleLbl="alignNode1" presStyleIdx="4" presStyleCnt="5"/>
      <dgm:spPr/>
    </dgm:pt>
    <dgm:pt modelId="{0D84871C-0B29-41BB-B04E-B29A58A7A315}" type="pres">
      <dgm:prSet presAssocID="{41C87DC5-FD32-41E2-B58B-7ACED9E2F1C3}" presName="EmptyPlaceHolder" presStyleCnt="0"/>
      <dgm:spPr/>
    </dgm:pt>
  </dgm:ptLst>
  <dgm:cxnLst>
    <dgm:cxn modelId="{376A2404-2BE9-421F-B185-5D40CB66B8A0}" srcId="{81D14D19-4821-4A2F-87E4-740B7765CC1D}" destId="{61F34BE2-9059-470A-9A71-0CFC4C31F1AE}" srcOrd="1" destOrd="0" parTransId="{8E0D42C1-B47D-4D5F-A755-328C0892CB53}" sibTransId="{DB402D4D-2731-4DFB-8502-5101F4D28C8C}"/>
    <dgm:cxn modelId="{0A79A506-0CEA-4182-9AB7-F64C3D0A4F50}" type="presOf" srcId="{F06C83C0-8F3D-40EF-A1F9-BC387AC329B7}" destId="{D138D10F-5E78-4F04-BF14-1B4A0CF56CD3}" srcOrd="0" destOrd="1" presId="urn:microsoft.com/office/officeart/2016/7/layout/BasicTimeline"/>
    <dgm:cxn modelId="{32B6750A-1DFF-44F5-90B2-2471732D85B7}" type="presOf" srcId="{5332046D-1003-4DD9-8C15-9468BE7F5146}" destId="{53980C51-51D3-4886-8E5B-B5B8B6448BB9}" srcOrd="0" destOrd="0" presId="urn:microsoft.com/office/officeart/2016/7/layout/BasicTimeline"/>
    <dgm:cxn modelId="{9A69E92B-DBE5-4FEB-AB45-E8B2F8787326}" type="presOf" srcId="{41C87DC5-FD32-41E2-B58B-7ACED9E2F1C3}" destId="{BDF52F92-E6D3-4C77-BC71-4A2C9D1627C3}" srcOrd="0" destOrd="0" presId="urn:microsoft.com/office/officeart/2016/7/layout/BasicTimeline"/>
    <dgm:cxn modelId="{A5DE0E32-9433-430D-A189-75A80DBBD7A1}" type="presOf" srcId="{61F34BE2-9059-470A-9A71-0CFC4C31F1AE}" destId="{90155B78-8D28-4109-9736-0CB6018D551F}" srcOrd="0" destOrd="0" presId="urn:microsoft.com/office/officeart/2016/7/layout/BasicTimeline"/>
    <dgm:cxn modelId="{017C2A36-2147-4938-8414-384911DF400A}" srcId="{41C87DC5-FD32-41E2-B58B-7ACED9E2F1C3}" destId="{F06C83C0-8F3D-40EF-A1F9-BC387AC329B7}" srcOrd="1" destOrd="0" parTransId="{C6463041-F11F-4018-B720-64661310CBFA}" sibTransId="{6A70D110-F8C6-4A66-A4DE-C90342B28234}"/>
    <dgm:cxn modelId="{0D49185C-81E4-4B18-904A-E2BD97A882D5}" type="presOf" srcId="{F75618A9-B557-4083-A308-C708113756EE}" destId="{ADB4D95B-7DD2-4CCF-A17D-4DD8AD82FB31}" srcOrd="0" destOrd="0" presId="urn:microsoft.com/office/officeart/2016/7/layout/BasicTimeline"/>
    <dgm:cxn modelId="{B514466D-9C52-49FC-A48E-491B7793FAD8}" srcId="{80484A11-78D8-40C6-8757-AEFB0083BB4B}" destId="{CB236323-984F-4BEF-803A-37494417CCB2}" srcOrd="0" destOrd="0" parTransId="{0F23BF60-F0CC-4C0D-9429-6733A92CA60B}" sibTransId="{DC555E21-5EAA-44D6-984F-80223413AE04}"/>
    <dgm:cxn modelId="{CCE46A4D-E9BD-4D3F-B38D-9D49F844A8E0}" srcId="{81D14D19-4821-4A2F-87E4-740B7765CC1D}" destId="{80484A11-78D8-40C6-8757-AEFB0083BB4B}" srcOrd="0" destOrd="0" parTransId="{1A6C8A73-FECA-4E5B-B3A0-F5E065B73C3B}" sibTransId="{A6691CFF-B190-4A56-B3D2-273369402E8B}"/>
    <dgm:cxn modelId="{99593374-BD1D-4A1B-B576-BB4359765E9A}" type="presOf" srcId="{296D3FFB-12FF-4657-BD5E-B83BAB304F7E}" destId="{D138D10F-5E78-4F04-BF14-1B4A0CF56CD3}" srcOrd="0" destOrd="0" presId="urn:microsoft.com/office/officeart/2016/7/layout/BasicTimeline"/>
    <dgm:cxn modelId="{7C9CFE74-5C50-4BB7-951A-96D6FE2CA07A}" type="presOf" srcId="{032D0C25-14BB-48B3-960E-8E0DD1EAFD9B}" destId="{3F685A7F-CB63-4F4E-8630-CD26F784B904}" srcOrd="0" destOrd="0" presId="urn:microsoft.com/office/officeart/2016/7/layout/BasicTimeline"/>
    <dgm:cxn modelId="{1CF5F75A-8F12-4A0F-8508-0F760E37283B}" srcId="{41C87DC5-FD32-41E2-B58B-7ACED9E2F1C3}" destId="{296D3FFB-12FF-4657-BD5E-B83BAB304F7E}" srcOrd="0" destOrd="0" parTransId="{0EFDE30A-5C18-41CA-B8A9-0BE7B9166F1C}" sibTransId="{8F87E907-BA96-4A6C-B03D-AD6B22D4674C}"/>
    <dgm:cxn modelId="{CE96BC86-5799-4419-9FD2-2B4AE517824E}" type="presOf" srcId="{CB236323-984F-4BEF-803A-37494417CCB2}" destId="{6198E484-04F5-408D-B03B-75AE390080E6}" srcOrd="0" destOrd="0" presId="urn:microsoft.com/office/officeart/2016/7/layout/BasicTimeline"/>
    <dgm:cxn modelId="{68084F87-5748-4843-A860-A3545E290702}" type="presOf" srcId="{80484A11-78D8-40C6-8757-AEFB0083BB4B}" destId="{74704551-9447-4A91-BDA7-50F70BA576BE}" srcOrd="0" destOrd="0" presId="urn:microsoft.com/office/officeart/2016/7/layout/BasicTimeline"/>
    <dgm:cxn modelId="{37E7D48E-F2BB-4FDE-AFE6-B052C9AB7CA6}" type="presOf" srcId="{3567433A-DD32-41FB-A0E8-6B5F0D7E8E86}" destId="{A4040B8E-1BF1-453F-B891-AEF81421C1B7}" srcOrd="0" destOrd="0" presId="urn:microsoft.com/office/officeart/2016/7/layout/BasicTimeline"/>
    <dgm:cxn modelId="{379CB295-D8D6-487D-9D4D-8924BE17A133}" srcId="{61F34BE2-9059-470A-9A71-0CFC4C31F1AE}" destId="{9A544889-A2C1-4D99-8285-A2767B3C3D61}" srcOrd="1" destOrd="0" parTransId="{C0E84FC0-A9D0-462E-9C40-6C0E88A4F5EC}" sibTransId="{1B7A3014-A5B1-4166-A28A-D4A1C072C928}"/>
    <dgm:cxn modelId="{37B377AF-D5D3-4475-B6A9-45ACE403317A}" srcId="{032D0C25-14BB-48B3-960E-8E0DD1EAFD9B}" destId="{F75618A9-B557-4083-A308-C708113756EE}" srcOrd="0" destOrd="0" parTransId="{B40E4687-F9A2-4838-8B60-9825A94D9B0A}" sibTransId="{1D798053-BD4D-407D-8252-296EFB979F3E}"/>
    <dgm:cxn modelId="{DFA65EB1-C902-4C77-B331-6384CE42F303}" srcId="{81D14D19-4821-4A2F-87E4-740B7765CC1D}" destId="{41C87DC5-FD32-41E2-B58B-7ACED9E2F1C3}" srcOrd="4" destOrd="0" parTransId="{DBF45ED6-D8AF-4A57-8BCF-BD69F7A41FB2}" sibTransId="{8BEEF441-552D-42D4-99F6-6B55D2D065E6}"/>
    <dgm:cxn modelId="{BD5669B2-4AAD-4943-AA90-DDC6C9C13338}" srcId="{61F34BE2-9059-470A-9A71-0CFC4C31F1AE}" destId="{84D07273-C807-4612-9185-B408371A8255}" srcOrd="0" destOrd="0" parTransId="{5B582D32-DCC7-447F-8298-0CE241B5C886}" sibTransId="{8FDE2921-AF70-4433-B338-07EBE48DCC30}"/>
    <dgm:cxn modelId="{7D342BBB-87E1-43CF-A4D5-EB3FACA2F2F5}" type="presOf" srcId="{9A544889-A2C1-4D99-8285-A2767B3C3D61}" destId="{BDFF6AA7-8370-4F67-AED7-FA20992819AE}" srcOrd="0" destOrd="1" presId="urn:microsoft.com/office/officeart/2016/7/layout/BasicTimeline"/>
    <dgm:cxn modelId="{F38EB8C6-498A-44F1-9F86-E469DC66E27A}" type="presOf" srcId="{84D07273-C807-4612-9185-B408371A8255}" destId="{BDFF6AA7-8370-4F67-AED7-FA20992819AE}" srcOrd="0" destOrd="0" presId="urn:microsoft.com/office/officeart/2016/7/layout/BasicTimeline"/>
    <dgm:cxn modelId="{A30C3ACF-9079-4002-B16B-4A75C5717765}" srcId="{81D14D19-4821-4A2F-87E4-740B7765CC1D}" destId="{032D0C25-14BB-48B3-960E-8E0DD1EAFD9B}" srcOrd="2" destOrd="0" parTransId="{204010F6-F8FE-43B0-8215-A529039C2C54}" sibTransId="{5DE2310C-6AD2-4D12-807F-E0C45AB6EEA4}"/>
    <dgm:cxn modelId="{449D46F8-5DDD-4C3F-8FA0-3414C8AD3C4D}" srcId="{81D14D19-4821-4A2F-87E4-740B7765CC1D}" destId="{5332046D-1003-4DD9-8C15-9468BE7F5146}" srcOrd="3" destOrd="0" parTransId="{F82BE80F-9561-42E2-B372-FAB2D520E1D4}" sibTransId="{4125F1AA-6AF4-416B-9A9C-3B1D729749F6}"/>
    <dgm:cxn modelId="{91AE89FB-B32A-4A7F-BD7A-F8AD2B809BA2}" srcId="{5332046D-1003-4DD9-8C15-9468BE7F5146}" destId="{3567433A-DD32-41FB-A0E8-6B5F0D7E8E86}" srcOrd="0" destOrd="0" parTransId="{0049AF10-ACB8-402C-ACE1-52148702674F}" sibTransId="{1C6FE18D-54A9-4800-A8EC-E6C4403093F6}"/>
    <dgm:cxn modelId="{310C3CFE-4F25-494C-8320-7E890F1A77F9}" type="presOf" srcId="{81D14D19-4821-4A2F-87E4-740B7765CC1D}" destId="{EFE669A9-839D-4C48-94A9-BC703635E295}" srcOrd="0" destOrd="0" presId="urn:microsoft.com/office/officeart/2016/7/layout/BasicTimeline"/>
    <dgm:cxn modelId="{1D35107A-6E8B-472E-8FB0-8F1D3B59716D}" type="presParOf" srcId="{EFE669A9-839D-4C48-94A9-BC703635E295}" destId="{5676B860-77C8-4FBE-97A0-C0FDF835FE65}" srcOrd="0" destOrd="0" presId="urn:microsoft.com/office/officeart/2016/7/layout/BasicTimeline"/>
    <dgm:cxn modelId="{1B974526-1F5D-434F-951C-2A9F0BB82022}" type="presParOf" srcId="{EFE669A9-839D-4C48-94A9-BC703635E295}" destId="{2FAD3FDC-A6AB-4A24-929D-C4ECA74EF3BD}" srcOrd="1" destOrd="0" presId="urn:microsoft.com/office/officeart/2016/7/layout/BasicTimeline"/>
    <dgm:cxn modelId="{9E7C32B8-D8FB-4F02-96F8-0D47F6D4B0D1}" type="presParOf" srcId="{2FAD3FDC-A6AB-4A24-929D-C4ECA74EF3BD}" destId="{CDABE2BB-C08B-48EA-B185-D76F777E37FD}" srcOrd="0" destOrd="0" presId="urn:microsoft.com/office/officeart/2016/7/layout/BasicTimeline"/>
    <dgm:cxn modelId="{8C4174D4-B7DE-4807-9DF3-0A40716E8746}" type="presParOf" srcId="{CDABE2BB-C08B-48EA-B185-D76F777E37FD}" destId="{74704551-9447-4A91-BDA7-50F70BA576BE}" srcOrd="0" destOrd="0" presId="urn:microsoft.com/office/officeart/2016/7/layout/BasicTimeline"/>
    <dgm:cxn modelId="{3AB82A12-7AA7-425E-A930-CD094D431833}" type="presParOf" srcId="{CDABE2BB-C08B-48EA-B185-D76F777E37FD}" destId="{002715A4-EBFE-442A-A86C-ED1207D3ACC5}" srcOrd="1" destOrd="0" presId="urn:microsoft.com/office/officeart/2016/7/layout/BasicTimeline"/>
    <dgm:cxn modelId="{65D84171-6B4C-4849-9E2E-A9611D312C7F}" type="presParOf" srcId="{002715A4-EBFE-442A-A86C-ED1207D3ACC5}" destId="{6198E484-04F5-408D-B03B-75AE390080E6}" srcOrd="0" destOrd="0" presId="urn:microsoft.com/office/officeart/2016/7/layout/BasicTimeline"/>
    <dgm:cxn modelId="{69E61A5B-EF72-48D2-91A6-2534102859D4}" type="presParOf" srcId="{002715A4-EBFE-442A-A86C-ED1207D3ACC5}" destId="{3434E00C-88EA-4411-87BA-753BF3FB1229}" srcOrd="1" destOrd="0" presId="urn:microsoft.com/office/officeart/2016/7/layout/BasicTimeline"/>
    <dgm:cxn modelId="{5656F7B9-189F-4297-BC55-1185D01F8682}" type="presParOf" srcId="{CDABE2BB-C08B-48EA-B185-D76F777E37FD}" destId="{AAB7DDA9-BCBB-41C8-998B-1E24E30A270F}" srcOrd="2" destOrd="0" presId="urn:microsoft.com/office/officeart/2016/7/layout/BasicTimeline"/>
    <dgm:cxn modelId="{39404CCD-5161-4253-BC0F-4C45FAE40C9E}" type="presParOf" srcId="{CDABE2BB-C08B-48EA-B185-D76F777E37FD}" destId="{E2354D92-4838-4949-B3B8-58D973CF932A}" srcOrd="3" destOrd="0" presId="urn:microsoft.com/office/officeart/2016/7/layout/BasicTimeline"/>
    <dgm:cxn modelId="{B5F4AEE4-5193-478C-A591-27348A1174D9}" type="presParOf" srcId="{CDABE2BB-C08B-48EA-B185-D76F777E37FD}" destId="{B9C23E73-5AE9-45F8-9409-A14F4A51F6C4}" srcOrd="4" destOrd="0" presId="urn:microsoft.com/office/officeart/2016/7/layout/BasicTimeline"/>
    <dgm:cxn modelId="{FDCACE97-61C4-47BB-BA91-4D154E59D924}" type="presParOf" srcId="{2FAD3FDC-A6AB-4A24-929D-C4ECA74EF3BD}" destId="{566F9CB7-278A-4293-88EB-FA8836F4535A}" srcOrd="1" destOrd="0" presId="urn:microsoft.com/office/officeart/2016/7/layout/BasicTimeline"/>
    <dgm:cxn modelId="{645C8B7E-56F8-4F2C-8F8B-203899F5AB3D}" type="presParOf" srcId="{2FAD3FDC-A6AB-4A24-929D-C4ECA74EF3BD}" destId="{F02A5291-BE75-4F1B-84CE-75CFEF79FB58}" srcOrd="2" destOrd="0" presId="urn:microsoft.com/office/officeart/2016/7/layout/BasicTimeline"/>
    <dgm:cxn modelId="{8FCC5E95-39BB-46D7-BC41-05F451F72B65}" type="presParOf" srcId="{F02A5291-BE75-4F1B-84CE-75CFEF79FB58}" destId="{90155B78-8D28-4109-9736-0CB6018D551F}" srcOrd="0" destOrd="0" presId="urn:microsoft.com/office/officeart/2016/7/layout/BasicTimeline"/>
    <dgm:cxn modelId="{C46321D5-2A32-43BE-BD9E-5EDB1E19B2C0}" type="presParOf" srcId="{F02A5291-BE75-4F1B-84CE-75CFEF79FB58}" destId="{130DB57F-37FA-425D-90B7-0E0BF32E92E9}" srcOrd="1" destOrd="0" presId="urn:microsoft.com/office/officeart/2016/7/layout/BasicTimeline"/>
    <dgm:cxn modelId="{BD188FF9-96ED-4181-AB6B-2F491BE230CB}" type="presParOf" srcId="{130DB57F-37FA-425D-90B7-0E0BF32E92E9}" destId="{BDFF6AA7-8370-4F67-AED7-FA20992819AE}" srcOrd="0" destOrd="0" presId="urn:microsoft.com/office/officeart/2016/7/layout/BasicTimeline"/>
    <dgm:cxn modelId="{C10DD9D1-5977-4633-9E1B-FEF45C754479}" type="presParOf" srcId="{130DB57F-37FA-425D-90B7-0E0BF32E92E9}" destId="{BB54772B-D280-448D-9E24-A8D8EA0BEFE6}" srcOrd="1" destOrd="0" presId="urn:microsoft.com/office/officeart/2016/7/layout/BasicTimeline"/>
    <dgm:cxn modelId="{AAABDA58-6837-41F9-B27F-E640B3637D42}" type="presParOf" srcId="{F02A5291-BE75-4F1B-84CE-75CFEF79FB58}" destId="{F2438B0B-58DA-4243-B4B5-C8D32CA097F8}" srcOrd="2" destOrd="0" presId="urn:microsoft.com/office/officeart/2016/7/layout/BasicTimeline"/>
    <dgm:cxn modelId="{A35324E7-E34B-42BC-BE53-267DC54ED013}" type="presParOf" srcId="{F02A5291-BE75-4F1B-84CE-75CFEF79FB58}" destId="{7DF216FA-B015-4644-A8FC-85DCDFDDA050}" srcOrd="3" destOrd="0" presId="urn:microsoft.com/office/officeart/2016/7/layout/BasicTimeline"/>
    <dgm:cxn modelId="{38E44EAB-C791-4333-A6F8-949F9234C89C}" type="presParOf" srcId="{F02A5291-BE75-4F1B-84CE-75CFEF79FB58}" destId="{E2D2FDB2-546F-4627-924B-FE22B719AB81}" srcOrd="4" destOrd="0" presId="urn:microsoft.com/office/officeart/2016/7/layout/BasicTimeline"/>
    <dgm:cxn modelId="{7F42D139-79AE-450C-96E8-DDC7B6A11369}" type="presParOf" srcId="{2FAD3FDC-A6AB-4A24-929D-C4ECA74EF3BD}" destId="{42C27BBD-C84B-4518-85E8-E438E4A01594}" srcOrd="3" destOrd="0" presId="urn:microsoft.com/office/officeart/2016/7/layout/BasicTimeline"/>
    <dgm:cxn modelId="{ECF4D4D6-916C-4CD7-ACB2-ADEA831B074B}" type="presParOf" srcId="{2FAD3FDC-A6AB-4A24-929D-C4ECA74EF3BD}" destId="{62DFB88E-01FC-407A-87F6-2BD92FF07F4E}" srcOrd="4" destOrd="0" presId="urn:microsoft.com/office/officeart/2016/7/layout/BasicTimeline"/>
    <dgm:cxn modelId="{89F9708D-609A-4A16-8C6D-93476BF694FE}" type="presParOf" srcId="{62DFB88E-01FC-407A-87F6-2BD92FF07F4E}" destId="{3F685A7F-CB63-4F4E-8630-CD26F784B904}" srcOrd="0" destOrd="0" presId="urn:microsoft.com/office/officeart/2016/7/layout/BasicTimeline"/>
    <dgm:cxn modelId="{A9A4D548-3DF7-43FE-A1B3-BDE5EF9927C7}" type="presParOf" srcId="{62DFB88E-01FC-407A-87F6-2BD92FF07F4E}" destId="{53B4833F-58A3-48D8-9670-3EE6B0F896D0}" srcOrd="1" destOrd="0" presId="urn:microsoft.com/office/officeart/2016/7/layout/BasicTimeline"/>
    <dgm:cxn modelId="{E8B2C036-E1C7-49BB-A664-8E56458A5260}" type="presParOf" srcId="{53B4833F-58A3-48D8-9670-3EE6B0F896D0}" destId="{ADB4D95B-7DD2-4CCF-A17D-4DD8AD82FB31}" srcOrd="0" destOrd="0" presId="urn:microsoft.com/office/officeart/2016/7/layout/BasicTimeline"/>
    <dgm:cxn modelId="{E150C37C-C423-4EFD-81DB-F3D89A84CEA0}" type="presParOf" srcId="{53B4833F-58A3-48D8-9670-3EE6B0F896D0}" destId="{E3F07C27-CE6A-4740-B4A7-D18A0904AFA3}" srcOrd="1" destOrd="0" presId="urn:microsoft.com/office/officeart/2016/7/layout/BasicTimeline"/>
    <dgm:cxn modelId="{302B462B-3333-4AA4-AD7E-BDDD00B2DA1A}" type="presParOf" srcId="{62DFB88E-01FC-407A-87F6-2BD92FF07F4E}" destId="{A8983DE7-2F48-490E-A010-03855CA634A2}" srcOrd="2" destOrd="0" presId="urn:microsoft.com/office/officeart/2016/7/layout/BasicTimeline"/>
    <dgm:cxn modelId="{8B860922-2C81-49E5-9D5E-66AB23026FDD}" type="presParOf" srcId="{62DFB88E-01FC-407A-87F6-2BD92FF07F4E}" destId="{CB9F7A29-4A17-47E1-9E4D-EC6C3493A464}" srcOrd="3" destOrd="0" presId="urn:microsoft.com/office/officeart/2016/7/layout/BasicTimeline"/>
    <dgm:cxn modelId="{4D06A23F-1AC2-497B-86F7-1682CD111020}" type="presParOf" srcId="{62DFB88E-01FC-407A-87F6-2BD92FF07F4E}" destId="{150D929E-41EF-4727-BA74-D15A3859DDCC}" srcOrd="4" destOrd="0" presId="urn:microsoft.com/office/officeart/2016/7/layout/BasicTimeline"/>
    <dgm:cxn modelId="{D9E8A89B-32A9-4BC5-8971-B6E8EB416825}" type="presParOf" srcId="{2FAD3FDC-A6AB-4A24-929D-C4ECA74EF3BD}" destId="{15FDCD9E-EBE4-4AE3-9207-2173A7CCD549}" srcOrd="5" destOrd="0" presId="urn:microsoft.com/office/officeart/2016/7/layout/BasicTimeline"/>
    <dgm:cxn modelId="{05DC2774-3719-4DAA-A20A-96966BDA2A1F}" type="presParOf" srcId="{2FAD3FDC-A6AB-4A24-929D-C4ECA74EF3BD}" destId="{E300D52F-7CC2-4D49-9B34-AB1F86C0D7B6}" srcOrd="6" destOrd="0" presId="urn:microsoft.com/office/officeart/2016/7/layout/BasicTimeline"/>
    <dgm:cxn modelId="{183AF410-71F6-49D4-B45D-6C6F05EDBDD8}" type="presParOf" srcId="{E300D52F-7CC2-4D49-9B34-AB1F86C0D7B6}" destId="{53980C51-51D3-4886-8E5B-B5B8B6448BB9}" srcOrd="0" destOrd="0" presId="urn:microsoft.com/office/officeart/2016/7/layout/BasicTimeline"/>
    <dgm:cxn modelId="{C72FCF48-F2B4-423D-9828-45DBF1998B13}" type="presParOf" srcId="{E300D52F-7CC2-4D49-9B34-AB1F86C0D7B6}" destId="{914C431B-EF50-4F51-819C-3A25F5639D2A}" srcOrd="1" destOrd="0" presId="urn:microsoft.com/office/officeart/2016/7/layout/BasicTimeline"/>
    <dgm:cxn modelId="{A27EE22A-39F1-465D-AB9E-86DE7550F62B}" type="presParOf" srcId="{914C431B-EF50-4F51-819C-3A25F5639D2A}" destId="{A4040B8E-1BF1-453F-B891-AEF81421C1B7}" srcOrd="0" destOrd="0" presId="urn:microsoft.com/office/officeart/2016/7/layout/BasicTimeline"/>
    <dgm:cxn modelId="{5AE0D677-CFCA-432A-9AE2-323DF11B0865}" type="presParOf" srcId="{914C431B-EF50-4F51-819C-3A25F5639D2A}" destId="{CCCC179A-7E1F-4BAD-96B1-F3A93F8EC50D}" srcOrd="1" destOrd="0" presId="urn:microsoft.com/office/officeart/2016/7/layout/BasicTimeline"/>
    <dgm:cxn modelId="{C925577F-04D6-4797-AD5F-8DBCC7883E8B}" type="presParOf" srcId="{E300D52F-7CC2-4D49-9B34-AB1F86C0D7B6}" destId="{577F4D29-EF8A-4785-8ED8-62B8CC262ADD}" srcOrd="2" destOrd="0" presId="urn:microsoft.com/office/officeart/2016/7/layout/BasicTimeline"/>
    <dgm:cxn modelId="{7D1DBC65-941F-40D7-A366-F51FD65A56E4}" type="presParOf" srcId="{E300D52F-7CC2-4D49-9B34-AB1F86C0D7B6}" destId="{24C36EAB-B9AD-4423-83E2-8F3DFDE6D244}" srcOrd="3" destOrd="0" presId="urn:microsoft.com/office/officeart/2016/7/layout/BasicTimeline"/>
    <dgm:cxn modelId="{F15BBAF9-7B94-4576-B11D-19B149CC457E}" type="presParOf" srcId="{E300D52F-7CC2-4D49-9B34-AB1F86C0D7B6}" destId="{A36657CB-79D0-4DBB-9B43-D295DE167420}" srcOrd="4" destOrd="0" presId="urn:microsoft.com/office/officeart/2016/7/layout/BasicTimeline"/>
    <dgm:cxn modelId="{DEE676B3-EA63-4F1E-8E25-B33A6C9FB1BC}" type="presParOf" srcId="{2FAD3FDC-A6AB-4A24-929D-C4ECA74EF3BD}" destId="{09A0E85E-782B-4868-A6A2-64CE6AD09AAB}" srcOrd="7" destOrd="0" presId="urn:microsoft.com/office/officeart/2016/7/layout/BasicTimeline"/>
    <dgm:cxn modelId="{27462B73-9D5C-46B1-B52E-B3E83CF19DCD}" type="presParOf" srcId="{2FAD3FDC-A6AB-4A24-929D-C4ECA74EF3BD}" destId="{5308DDFA-6663-47DA-9F02-8F2C7127573A}" srcOrd="8" destOrd="0" presId="urn:microsoft.com/office/officeart/2016/7/layout/BasicTimeline"/>
    <dgm:cxn modelId="{D73EFDA3-EE4A-4044-B672-CDAA5618740C}" type="presParOf" srcId="{5308DDFA-6663-47DA-9F02-8F2C7127573A}" destId="{BDF52F92-E6D3-4C77-BC71-4A2C9D1627C3}" srcOrd="0" destOrd="0" presId="urn:microsoft.com/office/officeart/2016/7/layout/BasicTimeline"/>
    <dgm:cxn modelId="{797D53C7-4CD9-48BF-8BC4-1D796ABFEF26}" type="presParOf" srcId="{5308DDFA-6663-47DA-9F02-8F2C7127573A}" destId="{F3EC3CE4-11D0-4E8E-8516-DA6355657AA9}" srcOrd="1" destOrd="0" presId="urn:microsoft.com/office/officeart/2016/7/layout/BasicTimeline"/>
    <dgm:cxn modelId="{58206A2C-C464-44C8-84CE-6ABE9145F758}" type="presParOf" srcId="{F3EC3CE4-11D0-4E8E-8516-DA6355657AA9}" destId="{D138D10F-5E78-4F04-BF14-1B4A0CF56CD3}" srcOrd="0" destOrd="0" presId="urn:microsoft.com/office/officeart/2016/7/layout/BasicTimeline"/>
    <dgm:cxn modelId="{09D95D3F-E918-40B1-B695-EB8C457D4AA8}" type="presParOf" srcId="{F3EC3CE4-11D0-4E8E-8516-DA6355657AA9}" destId="{9CBC307B-76CE-4456-8BB7-E08BA0924D93}" srcOrd="1" destOrd="0" presId="urn:microsoft.com/office/officeart/2016/7/layout/BasicTimeline"/>
    <dgm:cxn modelId="{C01FA7D1-43CC-4B78-AE6B-336BBBBEA4DA}" type="presParOf" srcId="{5308DDFA-6663-47DA-9F02-8F2C7127573A}" destId="{F370F77D-EC6E-4E26-86C9-9CB2635E1B8B}" srcOrd="2" destOrd="0" presId="urn:microsoft.com/office/officeart/2016/7/layout/BasicTimeline"/>
    <dgm:cxn modelId="{30DE61BD-8D81-43AD-8376-3E3FA023114C}" type="presParOf" srcId="{5308DDFA-6663-47DA-9F02-8F2C7127573A}" destId="{9C862DF3-8F11-4003-AFF1-EE1FEEE012A2}" srcOrd="3" destOrd="0" presId="urn:microsoft.com/office/officeart/2016/7/layout/BasicTimeline"/>
    <dgm:cxn modelId="{15BA541E-1E3C-4D16-8CDD-2117D8896EF1}" type="presParOf" srcId="{5308DDFA-6663-47DA-9F02-8F2C7127573A}" destId="{0D84871C-0B29-41BB-B04E-B29A58A7A315}"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907F4D-F25E-4184-B1C6-6371097B3013}"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en-US"/>
        </a:p>
      </dgm:t>
    </dgm:pt>
    <dgm:pt modelId="{207D8158-95A7-4CA4-B8D9-AAF9A5F9ADF1}">
      <dgm:prSet phldrT="[Text]"/>
      <dgm:spPr/>
      <dgm:t>
        <a:bodyPr/>
        <a:lstStyle/>
        <a:p>
          <a:r>
            <a:rPr lang="en-US" dirty="0"/>
            <a:t>Apache spark</a:t>
          </a:r>
        </a:p>
      </dgm:t>
    </dgm:pt>
    <dgm:pt modelId="{F549B10F-7B85-4634-B99E-BCF4C6CA8E99}" type="parTrans" cxnId="{352029F1-C194-4776-8623-8599220B849A}">
      <dgm:prSet/>
      <dgm:spPr/>
      <dgm:t>
        <a:bodyPr/>
        <a:lstStyle/>
        <a:p>
          <a:endParaRPr lang="en-US"/>
        </a:p>
      </dgm:t>
    </dgm:pt>
    <dgm:pt modelId="{09DF0490-B611-4308-B71E-7A95869A9234}" type="sibTrans" cxnId="{352029F1-C194-4776-8623-8599220B849A}">
      <dgm:prSet/>
      <dgm:spPr/>
      <dgm:t>
        <a:bodyPr/>
        <a:lstStyle/>
        <a:p>
          <a:endParaRPr lang="en-US"/>
        </a:p>
      </dgm:t>
    </dgm:pt>
    <dgm:pt modelId="{735249C8-7E3F-4D4D-8A0B-07CFF0CE5555}">
      <dgm:prSet phldrT="[Text]"/>
      <dgm:spPr/>
      <dgm:t>
        <a:bodyPr/>
        <a:lstStyle/>
        <a:p>
          <a:r>
            <a:rPr lang="en-US" dirty="0"/>
            <a:t>IT is powerful and open-source tool used for huge scale data processing. It provides speed and flexibility however it needs technical expertise such as coding, and it is not beginner friendly. It could be used for fraud detection and personalized recommendations.</a:t>
          </a:r>
        </a:p>
      </dgm:t>
    </dgm:pt>
    <dgm:pt modelId="{08D3214B-E14F-4A2C-B1E4-494C96DE70F3}" type="parTrans" cxnId="{B61D9B89-720A-4EAA-9C73-DC24D753BA4B}">
      <dgm:prSet/>
      <dgm:spPr/>
      <dgm:t>
        <a:bodyPr/>
        <a:lstStyle/>
        <a:p>
          <a:endParaRPr lang="en-US"/>
        </a:p>
      </dgm:t>
    </dgm:pt>
    <dgm:pt modelId="{9D4FEBE7-4076-4414-A6A9-A00A059491FE}" type="sibTrans" cxnId="{B61D9B89-720A-4EAA-9C73-DC24D753BA4B}">
      <dgm:prSet/>
      <dgm:spPr/>
      <dgm:t>
        <a:bodyPr/>
        <a:lstStyle/>
        <a:p>
          <a:endParaRPr lang="en-US"/>
        </a:p>
      </dgm:t>
    </dgm:pt>
    <dgm:pt modelId="{B4340BB7-930A-4F3A-9910-3AA16302C461}">
      <dgm:prSet phldrT="[Text]"/>
      <dgm:spPr/>
      <dgm:t>
        <a:bodyPr/>
        <a:lstStyle/>
        <a:p>
          <a:r>
            <a:rPr lang="en-US" dirty="0"/>
            <a:t>KNIME</a:t>
          </a:r>
        </a:p>
      </dgm:t>
    </dgm:pt>
    <dgm:pt modelId="{83949E6F-FE53-4A12-908C-F29C95A0C612}" type="parTrans" cxnId="{D3C3EC28-0E23-4C05-B9A5-78D1F269D01C}">
      <dgm:prSet/>
      <dgm:spPr/>
      <dgm:t>
        <a:bodyPr/>
        <a:lstStyle/>
        <a:p>
          <a:endParaRPr lang="en-US"/>
        </a:p>
      </dgm:t>
    </dgm:pt>
    <dgm:pt modelId="{2E28C9EF-D710-4CCF-861F-AE619590A021}" type="sibTrans" cxnId="{D3C3EC28-0E23-4C05-B9A5-78D1F269D01C}">
      <dgm:prSet/>
      <dgm:spPr/>
      <dgm:t>
        <a:bodyPr/>
        <a:lstStyle/>
        <a:p>
          <a:endParaRPr lang="en-US"/>
        </a:p>
      </dgm:t>
    </dgm:pt>
    <dgm:pt modelId="{947B5741-D9D2-4D20-9F10-47C45873D392}">
      <dgm:prSet phldrT="[Text]"/>
      <dgm:spPr/>
      <dgm:t>
        <a:bodyPr/>
        <a:lstStyle/>
        <a:p>
          <a:r>
            <a:rPr lang="en-US" dirty="0"/>
            <a:t>A user-friendly platform that has a drag and drop interface, it requires no coding and has prebuilt models and data visualization capabilities. However, it has limited flexibility and suitable for complex tasks. It is used for data preprocessing, basic data mining workflows, and exploring relationships through visualization.</a:t>
          </a:r>
        </a:p>
      </dgm:t>
    </dgm:pt>
    <dgm:pt modelId="{A731554B-653E-46C2-B446-60B9C1A44993}" type="parTrans" cxnId="{BA4820E0-E926-48EF-90E9-2600F1F81336}">
      <dgm:prSet/>
      <dgm:spPr/>
      <dgm:t>
        <a:bodyPr/>
        <a:lstStyle/>
        <a:p>
          <a:endParaRPr lang="en-US"/>
        </a:p>
      </dgm:t>
    </dgm:pt>
    <dgm:pt modelId="{9773DE76-2CB9-4159-9DF8-868B821FF879}" type="sibTrans" cxnId="{BA4820E0-E926-48EF-90E9-2600F1F81336}">
      <dgm:prSet/>
      <dgm:spPr/>
      <dgm:t>
        <a:bodyPr/>
        <a:lstStyle/>
        <a:p>
          <a:endParaRPr lang="en-US"/>
        </a:p>
      </dgm:t>
    </dgm:pt>
    <dgm:pt modelId="{5C3B4050-C301-4A54-97EC-5B15669A47C5}">
      <dgm:prSet phldrT="[Text]"/>
      <dgm:spPr/>
      <dgm:t>
        <a:bodyPr/>
        <a:lstStyle/>
        <a:p>
          <a:r>
            <a:rPr lang="en-US" dirty="0"/>
            <a:t>Orange</a:t>
          </a:r>
        </a:p>
      </dgm:t>
    </dgm:pt>
    <dgm:pt modelId="{3E1292EB-52F5-423C-AFFE-755A29F6B427}" type="parTrans" cxnId="{198A1494-F0A8-417D-AE2B-0C9E5DAC150C}">
      <dgm:prSet/>
      <dgm:spPr/>
      <dgm:t>
        <a:bodyPr/>
        <a:lstStyle/>
        <a:p>
          <a:endParaRPr lang="en-US"/>
        </a:p>
      </dgm:t>
    </dgm:pt>
    <dgm:pt modelId="{6922C240-5864-4A44-9D3D-CC2497B6B986}" type="sibTrans" cxnId="{198A1494-F0A8-417D-AE2B-0C9E5DAC150C}">
      <dgm:prSet/>
      <dgm:spPr/>
      <dgm:t>
        <a:bodyPr/>
        <a:lstStyle/>
        <a:p>
          <a:endParaRPr lang="en-US"/>
        </a:p>
      </dgm:t>
    </dgm:pt>
    <dgm:pt modelId="{884F9C53-C492-473B-B6A4-3ED8BEDD2688}">
      <dgm:prSet phldrT="[Text]"/>
      <dgm:spPr/>
      <dgm:t>
        <a:bodyPr/>
        <a:lstStyle/>
        <a:p>
          <a:r>
            <a:rPr lang="en-US" dirty="0"/>
            <a:t>An open-source tool which has a strong data visualization capabilities and it includes various machine learning algorithms. However, it's not suitable for complex tasks. It could be used for exploring and cleaning data, building and testing some classification models, and visualizing relationships.</a:t>
          </a:r>
        </a:p>
      </dgm:t>
    </dgm:pt>
    <dgm:pt modelId="{5E91847F-3F1B-48DB-BDFB-D2AD7FA0B700}" type="parTrans" cxnId="{EA5C802F-26E1-40E4-A4CE-0E50795A7BF2}">
      <dgm:prSet/>
      <dgm:spPr/>
      <dgm:t>
        <a:bodyPr/>
        <a:lstStyle/>
        <a:p>
          <a:endParaRPr lang="en-US"/>
        </a:p>
      </dgm:t>
    </dgm:pt>
    <dgm:pt modelId="{716709D5-4A75-4A21-963C-58443B1DE4F9}" type="sibTrans" cxnId="{EA5C802F-26E1-40E4-A4CE-0E50795A7BF2}">
      <dgm:prSet/>
      <dgm:spPr/>
      <dgm:t>
        <a:bodyPr/>
        <a:lstStyle/>
        <a:p>
          <a:endParaRPr lang="en-US"/>
        </a:p>
      </dgm:t>
    </dgm:pt>
    <dgm:pt modelId="{5211EDD3-0EF1-44AF-B659-D0FC969788A4}">
      <dgm:prSet/>
      <dgm:spPr/>
      <dgm:t>
        <a:bodyPr/>
        <a:lstStyle/>
        <a:p>
          <a:r>
            <a:rPr lang="en-US" dirty="0"/>
            <a:t>RapidMiner</a:t>
          </a:r>
        </a:p>
      </dgm:t>
    </dgm:pt>
    <dgm:pt modelId="{3695CDA0-8EBD-4F13-8B48-6815FB781C6E}" type="parTrans" cxnId="{ED871434-D0E0-48A0-8BE1-E350B5AAC0A9}">
      <dgm:prSet/>
      <dgm:spPr/>
      <dgm:t>
        <a:bodyPr/>
        <a:lstStyle/>
        <a:p>
          <a:endParaRPr lang="en-US"/>
        </a:p>
      </dgm:t>
    </dgm:pt>
    <dgm:pt modelId="{DFBB18B1-79E8-4339-8A00-567CE5E9F5F7}" type="sibTrans" cxnId="{ED871434-D0E0-48A0-8BE1-E350B5AAC0A9}">
      <dgm:prSet/>
      <dgm:spPr/>
      <dgm:t>
        <a:bodyPr/>
        <a:lstStyle/>
        <a:p>
          <a:endParaRPr lang="en-US"/>
        </a:p>
      </dgm:t>
    </dgm:pt>
    <dgm:pt modelId="{0BBE4383-5C15-46AB-B27D-52560D872F3D}">
      <dgm:prSet/>
      <dgm:spPr/>
      <dgm:t>
        <a:bodyPr/>
        <a:lstStyle/>
        <a:p>
          <a:r>
            <a:rPr lang="en-US" dirty="0"/>
            <a:t>Python</a:t>
          </a:r>
        </a:p>
      </dgm:t>
    </dgm:pt>
    <dgm:pt modelId="{DE4A1A56-60AE-4B57-9641-B6444900B626}" type="parTrans" cxnId="{A8C35B83-5F4E-4B78-98BD-BDB3CE552883}">
      <dgm:prSet/>
      <dgm:spPr/>
      <dgm:t>
        <a:bodyPr/>
        <a:lstStyle/>
        <a:p>
          <a:endParaRPr lang="en-US"/>
        </a:p>
      </dgm:t>
    </dgm:pt>
    <dgm:pt modelId="{F0529586-BBE0-4703-BF6E-6D5F98E9CC6D}" type="sibTrans" cxnId="{A8C35B83-5F4E-4B78-98BD-BDB3CE552883}">
      <dgm:prSet/>
      <dgm:spPr/>
      <dgm:t>
        <a:bodyPr/>
        <a:lstStyle/>
        <a:p>
          <a:endParaRPr lang="en-US"/>
        </a:p>
      </dgm:t>
    </dgm:pt>
    <dgm:pt modelId="{CCE4EEEA-5782-4805-8566-7810A694FD73}">
      <dgm:prSet/>
      <dgm:spPr/>
      <dgm:t>
        <a:bodyPr/>
        <a:lstStyle/>
        <a:p>
          <a:r>
            <a:rPr lang="en-US" dirty="0"/>
            <a:t>Google Cloud Platform</a:t>
          </a:r>
        </a:p>
      </dgm:t>
    </dgm:pt>
    <dgm:pt modelId="{6CE8029F-864A-4F41-B3DC-D2FA597BBF8E}" type="parTrans" cxnId="{E550D48D-BC3C-4C1A-B431-59B41FE3B6E6}">
      <dgm:prSet/>
      <dgm:spPr/>
      <dgm:t>
        <a:bodyPr/>
        <a:lstStyle/>
        <a:p>
          <a:endParaRPr lang="en-US"/>
        </a:p>
      </dgm:t>
    </dgm:pt>
    <dgm:pt modelId="{A19F875F-769F-4E29-BC60-21BF52399BF4}" type="sibTrans" cxnId="{E550D48D-BC3C-4C1A-B431-59B41FE3B6E6}">
      <dgm:prSet/>
      <dgm:spPr/>
      <dgm:t>
        <a:bodyPr/>
        <a:lstStyle/>
        <a:p>
          <a:endParaRPr lang="en-US"/>
        </a:p>
      </dgm:t>
    </dgm:pt>
    <dgm:pt modelId="{CC470217-436A-4DD0-8D2C-47AAA92683FC}">
      <dgm:prSet/>
      <dgm:spPr/>
      <dgm:t>
        <a:bodyPr/>
        <a:lstStyle/>
        <a:p>
          <a:r>
            <a:rPr lang="en-US" dirty="0"/>
            <a:t>A tool that is suitable for people with different skills and combines visual interface with prebuilt models</a:t>
          </a:r>
        </a:p>
      </dgm:t>
    </dgm:pt>
    <dgm:pt modelId="{0FBF1757-C8A0-4C70-818A-6DA53EC0339F}" type="parTrans" cxnId="{8BE0BCD8-470D-4F5F-AC24-CE179931F792}">
      <dgm:prSet/>
      <dgm:spPr/>
      <dgm:t>
        <a:bodyPr/>
        <a:lstStyle/>
        <a:p>
          <a:endParaRPr lang="en-US"/>
        </a:p>
      </dgm:t>
    </dgm:pt>
    <dgm:pt modelId="{559E2D58-F1D6-4BB2-B951-C0BA4017306F}" type="sibTrans" cxnId="{8BE0BCD8-470D-4F5F-AC24-CE179931F792}">
      <dgm:prSet/>
      <dgm:spPr/>
      <dgm:t>
        <a:bodyPr/>
        <a:lstStyle/>
        <a:p>
          <a:endParaRPr lang="en-US"/>
        </a:p>
      </dgm:t>
    </dgm:pt>
    <dgm:pt modelId="{D1C6F643-7237-4CB3-B53D-087F992FE1B0}">
      <dgm:prSet/>
      <dgm:spPr/>
      <dgm:t>
        <a:bodyPr/>
        <a:lstStyle/>
        <a:p>
          <a:r>
            <a:rPr lang="en-US" dirty="0"/>
            <a:t>Flexible and powerful tool but requires programming knowledge</a:t>
          </a:r>
        </a:p>
      </dgm:t>
    </dgm:pt>
    <dgm:pt modelId="{674B9645-8CF4-46C2-82BD-4F34A6B11488}" type="parTrans" cxnId="{2BA7323C-B2A7-408B-9035-5A3E9DCBD392}">
      <dgm:prSet/>
      <dgm:spPr/>
      <dgm:t>
        <a:bodyPr/>
        <a:lstStyle/>
        <a:p>
          <a:endParaRPr lang="en-US"/>
        </a:p>
      </dgm:t>
    </dgm:pt>
    <dgm:pt modelId="{B694CDC0-6CD5-4A0F-9352-EA6417D83FB2}" type="sibTrans" cxnId="{2BA7323C-B2A7-408B-9035-5A3E9DCBD392}">
      <dgm:prSet/>
      <dgm:spPr/>
      <dgm:t>
        <a:bodyPr/>
        <a:lstStyle/>
        <a:p>
          <a:endParaRPr lang="en-US"/>
        </a:p>
      </dgm:t>
    </dgm:pt>
    <dgm:pt modelId="{CDC76587-70F2-44BB-BB75-2433E7556E40}">
      <dgm:prSet/>
      <dgm:spPr/>
      <dgm:t>
        <a:bodyPr/>
        <a:lstStyle/>
        <a:p>
          <a:r>
            <a:rPr lang="en-US" dirty="0"/>
            <a:t>A cloud based platform that includes pre built models and tools hi</a:t>
          </a:r>
        </a:p>
      </dgm:t>
    </dgm:pt>
    <dgm:pt modelId="{D520B10F-A04F-474B-B050-C72A1518862B}" type="parTrans" cxnId="{794CE8FB-5FC9-430C-BE57-1418F291DB08}">
      <dgm:prSet/>
      <dgm:spPr/>
      <dgm:t>
        <a:bodyPr/>
        <a:lstStyle/>
        <a:p>
          <a:endParaRPr lang="en-US"/>
        </a:p>
      </dgm:t>
    </dgm:pt>
    <dgm:pt modelId="{C4631F02-EC73-4AFB-84BA-4E00BB8C5A9F}" type="sibTrans" cxnId="{794CE8FB-5FC9-430C-BE57-1418F291DB08}">
      <dgm:prSet/>
      <dgm:spPr/>
      <dgm:t>
        <a:bodyPr/>
        <a:lstStyle/>
        <a:p>
          <a:endParaRPr lang="en-US"/>
        </a:p>
      </dgm:t>
    </dgm:pt>
    <dgm:pt modelId="{597F4A99-7A84-4367-B4DE-38FEC8AA0762}" type="pres">
      <dgm:prSet presAssocID="{D6907F4D-F25E-4184-B1C6-6371097B3013}" presName="linearFlow" presStyleCnt="0">
        <dgm:presLayoutVars>
          <dgm:dir/>
          <dgm:animLvl val="lvl"/>
          <dgm:resizeHandles val="exact"/>
        </dgm:presLayoutVars>
      </dgm:prSet>
      <dgm:spPr/>
    </dgm:pt>
    <dgm:pt modelId="{E75F06A1-8D7E-4995-88E7-AA7B8EB8089F}" type="pres">
      <dgm:prSet presAssocID="{207D8158-95A7-4CA4-B8D9-AAF9A5F9ADF1}" presName="composite" presStyleCnt="0"/>
      <dgm:spPr/>
    </dgm:pt>
    <dgm:pt modelId="{7DF0E8D8-ADBA-4A70-B704-16F2B408D84F}" type="pres">
      <dgm:prSet presAssocID="{207D8158-95A7-4CA4-B8D9-AAF9A5F9ADF1}" presName="parentText" presStyleLbl="alignNode1" presStyleIdx="0" presStyleCnt="6">
        <dgm:presLayoutVars>
          <dgm:chMax val="1"/>
          <dgm:bulletEnabled val="1"/>
        </dgm:presLayoutVars>
      </dgm:prSet>
      <dgm:spPr/>
    </dgm:pt>
    <dgm:pt modelId="{98C93E84-9A4D-4DF2-964F-CD57E59A8A20}" type="pres">
      <dgm:prSet presAssocID="{207D8158-95A7-4CA4-B8D9-AAF9A5F9ADF1}" presName="descendantText" presStyleLbl="alignAcc1" presStyleIdx="0" presStyleCnt="6">
        <dgm:presLayoutVars>
          <dgm:bulletEnabled val="1"/>
        </dgm:presLayoutVars>
      </dgm:prSet>
      <dgm:spPr/>
    </dgm:pt>
    <dgm:pt modelId="{0BE8E756-BCB6-43BD-B556-F5EAB2B18DAA}" type="pres">
      <dgm:prSet presAssocID="{09DF0490-B611-4308-B71E-7A95869A9234}" presName="sp" presStyleCnt="0"/>
      <dgm:spPr/>
    </dgm:pt>
    <dgm:pt modelId="{4EC940C7-CE62-4B82-B214-5962A9505CDE}" type="pres">
      <dgm:prSet presAssocID="{B4340BB7-930A-4F3A-9910-3AA16302C461}" presName="composite" presStyleCnt="0"/>
      <dgm:spPr/>
    </dgm:pt>
    <dgm:pt modelId="{8880D79A-0370-4221-8FBC-9BF6EB35BFA9}" type="pres">
      <dgm:prSet presAssocID="{B4340BB7-930A-4F3A-9910-3AA16302C461}" presName="parentText" presStyleLbl="alignNode1" presStyleIdx="1" presStyleCnt="6">
        <dgm:presLayoutVars>
          <dgm:chMax val="1"/>
          <dgm:bulletEnabled val="1"/>
        </dgm:presLayoutVars>
      </dgm:prSet>
      <dgm:spPr/>
    </dgm:pt>
    <dgm:pt modelId="{7143770C-26F6-4334-B332-E6208D6EA084}" type="pres">
      <dgm:prSet presAssocID="{B4340BB7-930A-4F3A-9910-3AA16302C461}" presName="descendantText" presStyleLbl="alignAcc1" presStyleIdx="1" presStyleCnt="6">
        <dgm:presLayoutVars>
          <dgm:bulletEnabled val="1"/>
        </dgm:presLayoutVars>
      </dgm:prSet>
      <dgm:spPr/>
    </dgm:pt>
    <dgm:pt modelId="{8B600D8B-8FB1-4119-A16C-F0A7561F5DD4}" type="pres">
      <dgm:prSet presAssocID="{2E28C9EF-D710-4CCF-861F-AE619590A021}" presName="sp" presStyleCnt="0"/>
      <dgm:spPr/>
    </dgm:pt>
    <dgm:pt modelId="{72B1E65F-2D2D-4AF3-83AE-2405C85277E3}" type="pres">
      <dgm:prSet presAssocID="{5C3B4050-C301-4A54-97EC-5B15669A47C5}" presName="composite" presStyleCnt="0"/>
      <dgm:spPr/>
    </dgm:pt>
    <dgm:pt modelId="{385A6886-84E1-481A-81F7-861BA04EC728}" type="pres">
      <dgm:prSet presAssocID="{5C3B4050-C301-4A54-97EC-5B15669A47C5}" presName="parentText" presStyleLbl="alignNode1" presStyleIdx="2" presStyleCnt="6">
        <dgm:presLayoutVars>
          <dgm:chMax val="1"/>
          <dgm:bulletEnabled val="1"/>
        </dgm:presLayoutVars>
      </dgm:prSet>
      <dgm:spPr/>
    </dgm:pt>
    <dgm:pt modelId="{B0067208-73A0-4E9B-9C1D-621279F30EC1}" type="pres">
      <dgm:prSet presAssocID="{5C3B4050-C301-4A54-97EC-5B15669A47C5}" presName="descendantText" presStyleLbl="alignAcc1" presStyleIdx="2" presStyleCnt="6">
        <dgm:presLayoutVars>
          <dgm:bulletEnabled val="1"/>
        </dgm:presLayoutVars>
      </dgm:prSet>
      <dgm:spPr/>
    </dgm:pt>
    <dgm:pt modelId="{16DC50BD-635A-4802-A7E5-5F74B941BC49}" type="pres">
      <dgm:prSet presAssocID="{6922C240-5864-4A44-9D3D-CC2497B6B986}" presName="sp" presStyleCnt="0"/>
      <dgm:spPr/>
    </dgm:pt>
    <dgm:pt modelId="{D4493D37-450E-429E-A1E8-E3F87703BCE9}" type="pres">
      <dgm:prSet presAssocID="{5211EDD3-0EF1-44AF-B659-D0FC969788A4}" presName="composite" presStyleCnt="0"/>
      <dgm:spPr/>
    </dgm:pt>
    <dgm:pt modelId="{907C5D53-BCD3-42F7-9894-4BFF1620E7BD}" type="pres">
      <dgm:prSet presAssocID="{5211EDD3-0EF1-44AF-B659-D0FC969788A4}" presName="parentText" presStyleLbl="alignNode1" presStyleIdx="3" presStyleCnt="6">
        <dgm:presLayoutVars>
          <dgm:chMax val="1"/>
          <dgm:bulletEnabled val="1"/>
        </dgm:presLayoutVars>
      </dgm:prSet>
      <dgm:spPr/>
    </dgm:pt>
    <dgm:pt modelId="{A7A19652-E9AA-4D9C-B454-A1C57DBE28AB}" type="pres">
      <dgm:prSet presAssocID="{5211EDD3-0EF1-44AF-B659-D0FC969788A4}" presName="descendantText" presStyleLbl="alignAcc1" presStyleIdx="3" presStyleCnt="6">
        <dgm:presLayoutVars>
          <dgm:bulletEnabled val="1"/>
        </dgm:presLayoutVars>
      </dgm:prSet>
      <dgm:spPr/>
    </dgm:pt>
    <dgm:pt modelId="{BEA81CC4-1708-4E22-B5C4-CF01B1D6FFBD}" type="pres">
      <dgm:prSet presAssocID="{DFBB18B1-79E8-4339-8A00-567CE5E9F5F7}" presName="sp" presStyleCnt="0"/>
      <dgm:spPr/>
    </dgm:pt>
    <dgm:pt modelId="{6B0089AB-AD1B-4FA1-B4C6-031D13433603}" type="pres">
      <dgm:prSet presAssocID="{0BBE4383-5C15-46AB-B27D-52560D872F3D}" presName="composite" presStyleCnt="0"/>
      <dgm:spPr/>
    </dgm:pt>
    <dgm:pt modelId="{FB40C466-9572-472F-8B72-18C5FE36605C}" type="pres">
      <dgm:prSet presAssocID="{0BBE4383-5C15-46AB-B27D-52560D872F3D}" presName="parentText" presStyleLbl="alignNode1" presStyleIdx="4" presStyleCnt="6">
        <dgm:presLayoutVars>
          <dgm:chMax val="1"/>
          <dgm:bulletEnabled val="1"/>
        </dgm:presLayoutVars>
      </dgm:prSet>
      <dgm:spPr/>
    </dgm:pt>
    <dgm:pt modelId="{BB192342-9017-4B0F-A1AA-A1B643C95334}" type="pres">
      <dgm:prSet presAssocID="{0BBE4383-5C15-46AB-B27D-52560D872F3D}" presName="descendantText" presStyleLbl="alignAcc1" presStyleIdx="4" presStyleCnt="6">
        <dgm:presLayoutVars>
          <dgm:bulletEnabled val="1"/>
        </dgm:presLayoutVars>
      </dgm:prSet>
      <dgm:spPr/>
    </dgm:pt>
    <dgm:pt modelId="{DB390E52-FDE2-4C52-AA0B-6F91167137D8}" type="pres">
      <dgm:prSet presAssocID="{F0529586-BBE0-4703-BF6E-6D5F98E9CC6D}" presName="sp" presStyleCnt="0"/>
      <dgm:spPr/>
    </dgm:pt>
    <dgm:pt modelId="{40782AE2-C9C8-4344-9E86-8004994FD546}" type="pres">
      <dgm:prSet presAssocID="{CCE4EEEA-5782-4805-8566-7810A694FD73}" presName="composite" presStyleCnt="0"/>
      <dgm:spPr/>
    </dgm:pt>
    <dgm:pt modelId="{06B0CF1C-C811-46CF-B2C8-6370F62E2925}" type="pres">
      <dgm:prSet presAssocID="{CCE4EEEA-5782-4805-8566-7810A694FD73}" presName="parentText" presStyleLbl="alignNode1" presStyleIdx="5" presStyleCnt="6">
        <dgm:presLayoutVars>
          <dgm:chMax val="1"/>
          <dgm:bulletEnabled val="1"/>
        </dgm:presLayoutVars>
      </dgm:prSet>
      <dgm:spPr/>
    </dgm:pt>
    <dgm:pt modelId="{6CE24D1C-C597-4312-A02A-C4F3914E15C4}" type="pres">
      <dgm:prSet presAssocID="{CCE4EEEA-5782-4805-8566-7810A694FD73}" presName="descendantText" presStyleLbl="alignAcc1" presStyleIdx="5" presStyleCnt="6">
        <dgm:presLayoutVars>
          <dgm:bulletEnabled val="1"/>
        </dgm:presLayoutVars>
      </dgm:prSet>
      <dgm:spPr/>
    </dgm:pt>
  </dgm:ptLst>
  <dgm:cxnLst>
    <dgm:cxn modelId="{8F395C07-58E1-4E6F-9194-08A71816E4AD}" type="presOf" srcId="{5C3B4050-C301-4A54-97EC-5B15669A47C5}" destId="{385A6886-84E1-481A-81F7-861BA04EC728}" srcOrd="0" destOrd="0" presId="urn:microsoft.com/office/officeart/2005/8/layout/chevron2"/>
    <dgm:cxn modelId="{08678612-5E58-4CC4-9A78-671540B27396}" type="presOf" srcId="{0BBE4383-5C15-46AB-B27D-52560D872F3D}" destId="{FB40C466-9572-472F-8B72-18C5FE36605C}" srcOrd="0" destOrd="0" presId="urn:microsoft.com/office/officeart/2005/8/layout/chevron2"/>
    <dgm:cxn modelId="{D3C3EC28-0E23-4C05-B9A5-78D1F269D01C}" srcId="{D6907F4D-F25E-4184-B1C6-6371097B3013}" destId="{B4340BB7-930A-4F3A-9910-3AA16302C461}" srcOrd="1" destOrd="0" parTransId="{83949E6F-FE53-4A12-908C-F29C95A0C612}" sibTransId="{2E28C9EF-D710-4CCF-861F-AE619590A021}"/>
    <dgm:cxn modelId="{EA5C802F-26E1-40E4-A4CE-0E50795A7BF2}" srcId="{5C3B4050-C301-4A54-97EC-5B15669A47C5}" destId="{884F9C53-C492-473B-B6A4-3ED8BEDD2688}" srcOrd="0" destOrd="0" parTransId="{5E91847F-3F1B-48DB-BDFB-D2AD7FA0B700}" sibTransId="{716709D5-4A75-4A21-963C-58443B1DE4F9}"/>
    <dgm:cxn modelId="{ED871434-D0E0-48A0-8BE1-E350B5AAC0A9}" srcId="{D6907F4D-F25E-4184-B1C6-6371097B3013}" destId="{5211EDD3-0EF1-44AF-B659-D0FC969788A4}" srcOrd="3" destOrd="0" parTransId="{3695CDA0-8EBD-4F13-8B48-6815FB781C6E}" sibTransId="{DFBB18B1-79E8-4339-8A00-567CE5E9F5F7}"/>
    <dgm:cxn modelId="{2B9E1137-28E5-4C36-87F3-A3F053315F6A}" type="presOf" srcId="{B4340BB7-930A-4F3A-9910-3AA16302C461}" destId="{8880D79A-0370-4221-8FBC-9BF6EB35BFA9}" srcOrd="0" destOrd="0" presId="urn:microsoft.com/office/officeart/2005/8/layout/chevron2"/>
    <dgm:cxn modelId="{35191F37-55E5-4948-8099-CAF314B8BAB3}" type="presOf" srcId="{735249C8-7E3F-4D4D-8A0B-07CFF0CE5555}" destId="{98C93E84-9A4D-4DF2-964F-CD57E59A8A20}" srcOrd="0" destOrd="0" presId="urn:microsoft.com/office/officeart/2005/8/layout/chevron2"/>
    <dgm:cxn modelId="{2BA7323C-B2A7-408B-9035-5A3E9DCBD392}" srcId="{0BBE4383-5C15-46AB-B27D-52560D872F3D}" destId="{D1C6F643-7237-4CB3-B53D-087F992FE1B0}" srcOrd="0" destOrd="0" parTransId="{674B9645-8CF4-46C2-82BD-4F34A6B11488}" sibTransId="{B694CDC0-6CD5-4A0F-9352-EA6417D83FB2}"/>
    <dgm:cxn modelId="{18B38B6C-D32B-409E-948B-899DB58E9DB5}" type="presOf" srcId="{947B5741-D9D2-4D20-9F10-47C45873D392}" destId="{7143770C-26F6-4334-B332-E6208D6EA084}" srcOrd="0" destOrd="0" presId="urn:microsoft.com/office/officeart/2005/8/layout/chevron2"/>
    <dgm:cxn modelId="{55DBEB75-2B0B-4EB2-8104-1DD0F73BC979}" type="presOf" srcId="{CDC76587-70F2-44BB-BB75-2433E7556E40}" destId="{6CE24D1C-C597-4312-A02A-C4F3914E15C4}" srcOrd="0" destOrd="0" presId="urn:microsoft.com/office/officeart/2005/8/layout/chevron2"/>
    <dgm:cxn modelId="{A8C35B83-5F4E-4B78-98BD-BDB3CE552883}" srcId="{D6907F4D-F25E-4184-B1C6-6371097B3013}" destId="{0BBE4383-5C15-46AB-B27D-52560D872F3D}" srcOrd="4" destOrd="0" parTransId="{DE4A1A56-60AE-4B57-9641-B6444900B626}" sibTransId="{F0529586-BBE0-4703-BF6E-6D5F98E9CC6D}"/>
    <dgm:cxn modelId="{B61D9B89-720A-4EAA-9C73-DC24D753BA4B}" srcId="{207D8158-95A7-4CA4-B8D9-AAF9A5F9ADF1}" destId="{735249C8-7E3F-4D4D-8A0B-07CFF0CE5555}" srcOrd="0" destOrd="0" parTransId="{08D3214B-E14F-4A2C-B1E4-494C96DE70F3}" sibTransId="{9D4FEBE7-4076-4414-A6A9-A00A059491FE}"/>
    <dgm:cxn modelId="{E550D48D-BC3C-4C1A-B431-59B41FE3B6E6}" srcId="{D6907F4D-F25E-4184-B1C6-6371097B3013}" destId="{CCE4EEEA-5782-4805-8566-7810A694FD73}" srcOrd="5" destOrd="0" parTransId="{6CE8029F-864A-4F41-B3DC-D2FA597BBF8E}" sibTransId="{A19F875F-769F-4E29-BC60-21BF52399BF4}"/>
    <dgm:cxn modelId="{198A1494-F0A8-417D-AE2B-0C9E5DAC150C}" srcId="{D6907F4D-F25E-4184-B1C6-6371097B3013}" destId="{5C3B4050-C301-4A54-97EC-5B15669A47C5}" srcOrd="2" destOrd="0" parTransId="{3E1292EB-52F5-423C-AFFE-755A29F6B427}" sibTransId="{6922C240-5864-4A44-9D3D-CC2497B6B986}"/>
    <dgm:cxn modelId="{DE50AD97-2566-4DB8-908E-F3945A019275}" type="presOf" srcId="{D6907F4D-F25E-4184-B1C6-6371097B3013}" destId="{597F4A99-7A84-4367-B4DE-38FEC8AA0762}" srcOrd="0" destOrd="0" presId="urn:microsoft.com/office/officeart/2005/8/layout/chevron2"/>
    <dgm:cxn modelId="{36C35B9E-B853-4904-BDFE-D006E129F3D1}" type="presOf" srcId="{5211EDD3-0EF1-44AF-B659-D0FC969788A4}" destId="{907C5D53-BCD3-42F7-9894-4BFF1620E7BD}" srcOrd="0" destOrd="0" presId="urn:microsoft.com/office/officeart/2005/8/layout/chevron2"/>
    <dgm:cxn modelId="{02F27EC1-33B8-4AA7-A175-7E02F9478911}" type="presOf" srcId="{CCE4EEEA-5782-4805-8566-7810A694FD73}" destId="{06B0CF1C-C811-46CF-B2C8-6370F62E2925}" srcOrd="0" destOrd="0" presId="urn:microsoft.com/office/officeart/2005/8/layout/chevron2"/>
    <dgm:cxn modelId="{F2F279C4-055D-4FBA-978C-49E37DE5BD42}" type="presOf" srcId="{CC470217-436A-4DD0-8D2C-47AAA92683FC}" destId="{A7A19652-E9AA-4D9C-B454-A1C57DBE28AB}" srcOrd="0" destOrd="0" presId="urn:microsoft.com/office/officeart/2005/8/layout/chevron2"/>
    <dgm:cxn modelId="{4C0EEEC8-D66E-4495-A966-D7A0B3365EEF}" type="presOf" srcId="{207D8158-95A7-4CA4-B8D9-AAF9A5F9ADF1}" destId="{7DF0E8D8-ADBA-4A70-B704-16F2B408D84F}" srcOrd="0" destOrd="0" presId="urn:microsoft.com/office/officeart/2005/8/layout/chevron2"/>
    <dgm:cxn modelId="{8BE0BCD8-470D-4F5F-AC24-CE179931F792}" srcId="{5211EDD3-0EF1-44AF-B659-D0FC969788A4}" destId="{CC470217-436A-4DD0-8D2C-47AAA92683FC}" srcOrd="0" destOrd="0" parTransId="{0FBF1757-C8A0-4C70-818A-6DA53EC0339F}" sibTransId="{559E2D58-F1D6-4BB2-B951-C0BA4017306F}"/>
    <dgm:cxn modelId="{BA4820E0-E926-48EF-90E9-2600F1F81336}" srcId="{B4340BB7-930A-4F3A-9910-3AA16302C461}" destId="{947B5741-D9D2-4D20-9F10-47C45873D392}" srcOrd="0" destOrd="0" parTransId="{A731554B-653E-46C2-B446-60B9C1A44993}" sibTransId="{9773DE76-2CB9-4159-9DF8-868B821FF879}"/>
    <dgm:cxn modelId="{33801FE7-A3B6-4BCD-A6BF-F33C6D537053}" type="presOf" srcId="{884F9C53-C492-473B-B6A4-3ED8BEDD2688}" destId="{B0067208-73A0-4E9B-9C1D-621279F30EC1}" srcOrd="0" destOrd="0" presId="urn:microsoft.com/office/officeart/2005/8/layout/chevron2"/>
    <dgm:cxn modelId="{352029F1-C194-4776-8623-8599220B849A}" srcId="{D6907F4D-F25E-4184-B1C6-6371097B3013}" destId="{207D8158-95A7-4CA4-B8D9-AAF9A5F9ADF1}" srcOrd="0" destOrd="0" parTransId="{F549B10F-7B85-4634-B99E-BCF4C6CA8E99}" sibTransId="{09DF0490-B611-4308-B71E-7A95869A9234}"/>
    <dgm:cxn modelId="{E57F88F2-D1D9-43D3-B3AE-4A7977DCBDF8}" type="presOf" srcId="{D1C6F643-7237-4CB3-B53D-087F992FE1B0}" destId="{BB192342-9017-4B0F-A1AA-A1B643C95334}" srcOrd="0" destOrd="0" presId="urn:microsoft.com/office/officeart/2005/8/layout/chevron2"/>
    <dgm:cxn modelId="{794CE8FB-5FC9-430C-BE57-1418F291DB08}" srcId="{CCE4EEEA-5782-4805-8566-7810A694FD73}" destId="{CDC76587-70F2-44BB-BB75-2433E7556E40}" srcOrd="0" destOrd="0" parTransId="{D520B10F-A04F-474B-B050-C72A1518862B}" sibTransId="{C4631F02-EC73-4AFB-84BA-4E00BB8C5A9F}"/>
    <dgm:cxn modelId="{3C891806-C429-4DDD-96F6-08215433D744}" type="presParOf" srcId="{597F4A99-7A84-4367-B4DE-38FEC8AA0762}" destId="{E75F06A1-8D7E-4995-88E7-AA7B8EB8089F}" srcOrd="0" destOrd="0" presId="urn:microsoft.com/office/officeart/2005/8/layout/chevron2"/>
    <dgm:cxn modelId="{5CF2D73B-2EE7-41C3-A75C-64B018DEAA37}" type="presParOf" srcId="{E75F06A1-8D7E-4995-88E7-AA7B8EB8089F}" destId="{7DF0E8D8-ADBA-4A70-B704-16F2B408D84F}" srcOrd="0" destOrd="0" presId="urn:microsoft.com/office/officeart/2005/8/layout/chevron2"/>
    <dgm:cxn modelId="{EABF0EDC-0B1F-47C1-8A6E-A67EAE025BC0}" type="presParOf" srcId="{E75F06A1-8D7E-4995-88E7-AA7B8EB8089F}" destId="{98C93E84-9A4D-4DF2-964F-CD57E59A8A20}" srcOrd="1" destOrd="0" presId="urn:microsoft.com/office/officeart/2005/8/layout/chevron2"/>
    <dgm:cxn modelId="{FA44CEBA-3A09-4117-9E66-3DA4A9E98298}" type="presParOf" srcId="{597F4A99-7A84-4367-B4DE-38FEC8AA0762}" destId="{0BE8E756-BCB6-43BD-B556-F5EAB2B18DAA}" srcOrd="1" destOrd="0" presId="urn:microsoft.com/office/officeart/2005/8/layout/chevron2"/>
    <dgm:cxn modelId="{C70972C0-2EA2-4D9E-A45D-FD6A83E70DF8}" type="presParOf" srcId="{597F4A99-7A84-4367-B4DE-38FEC8AA0762}" destId="{4EC940C7-CE62-4B82-B214-5962A9505CDE}" srcOrd="2" destOrd="0" presId="urn:microsoft.com/office/officeart/2005/8/layout/chevron2"/>
    <dgm:cxn modelId="{EA8C1DAC-1933-4F6B-9991-EC058B46A667}" type="presParOf" srcId="{4EC940C7-CE62-4B82-B214-5962A9505CDE}" destId="{8880D79A-0370-4221-8FBC-9BF6EB35BFA9}" srcOrd="0" destOrd="0" presId="urn:microsoft.com/office/officeart/2005/8/layout/chevron2"/>
    <dgm:cxn modelId="{AAA41098-4242-4D8E-A481-29746F47F2AC}" type="presParOf" srcId="{4EC940C7-CE62-4B82-B214-5962A9505CDE}" destId="{7143770C-26F6-4334-B332-E6208D6EA084}" srcOrd="1" destOrd="0" presId="urn:microsoft.com/office/officeart/2005/8/layout/chevron2"/>
    <dgm:cxn modelId="{0F99B029-1042-4582-AD34-A78D4259F581}" type="presParOf" srcId="{597F4A99-7A84-4367-B4DE-38FEC8AA0762}" destId="{8B600D8B-8FB1-4119-A16C-F0A7561F5DD4}" srcOrd="3" destOrd="0" presId="urn:microsoft.com/office/officeart/2005/8/layout/chevron2"/>
    <dgm:cxn modelId="{92EFD2A0-BEB2-4118-892E-FFAEB153200D}" type="presParOf" srcId="{597F4A99-7A84-4367-B4DE-38FEC8AA0762}" destId="{72B1E65F-2D2D-4AF3-83AE-2405C85277E3}" srcOrd="4" destOrd="0" presId="urn:microsoft.com/office/officeart/2005/8/layout/chevron2"/>
    <dgm:cxn modelId="{25FCD4E6-6C05-4F07-91A7-53A5CE1B03B2}" type="presParOf" srcId="{72B1E65F-2D2D-4AF3-83AE-2405C85277E3}" destId="{385A6886-84E1-481A-81F7-861BA04EC728}" srcOrd="0" destOrd="0" presId="urn:microsoft.com/office/officeart/2005/8/layout/chevron2"/>
    <dgm:cxn modelId="{7FAACDB3-58AA-4424-9B2D-02DC7F0630D5}" type="presParOf" srcId="{72B1E65F-2D2D-4AF3-83AE-2405C85277E3}" destId="{B0067208-73A0-4E9B-9C1D-621279F30EC1}" srcOrd="1" destOrd="0" presId="urn:microsoft.com/office/officeart/2005/8/layout/chevron2"/>
    <dgm:cxn modelId="{EDC74F70-8547-413A-97DA-B6BE88DA89DF}" type="presParOf" srcId="{597F4A99-7A84-4367-B4DE-38FEC8AA0762}" destId="{16DC50BD-635A-4802-A7E5-5F74B941BC49}" srcOrd="5" destOrd="0" presId="urn:microsoft.com/office/officeart/2005/8/layout/chevron2"/>
    <dgm:cxn modelId="{F1F99A63-8360-4386-91CB-FC9C05F9643E}" type="presParOf" srcId="{597F4A99-7A84-4367-B4DE-38FEC8AA0762}" destId="{D4493D37-450E-429E-A1E8-E3F87703BCE9}" srcOrd="6" destOrd="0" presId="urn:microsoft.com/office/officeart/2005/8/layout/chevron2"/>
    <dgm:cxn modelId="{8D9BA3F7-F3F8-432B-925D-E2A5595CFDD8}" type="presParOf" srcId="{D4493D37-450E-429E-A1E8-E3F87703BCE9}" destId="{907C5D53-BCD3-42F7-9894-4BFF1620E7BD}" srcOrd="0" destOrd="0" presId="urn:microsoft.com/office/officeart/2005/8/layout/chevron2"/>
    <dgm:cxn modelId="{CAD7C9E6-E8BB-436F-8828-B2E850DAFDEA}" type="presParOf" srcId="{D4493D37-450E-429E-A1E8-E3F87703BCE9}" destId="{A7A19652-E9AA-4D9C-B454-A1C57DBE28AB}" srcOrd="1" destOrd="0" presId="urn:microsoft.com/office/officeart/2005/8/layout/chevron2"/>
    <dgm:cxn modelId="{4551CC46-EFA0-4585-94CF-56C0B10DCB01}" type="presParOf" srcId="{597F4A99-7A84-4367-B4DE-38FEC8AA0762}" destId="{BEA81CC4-1708-4E22-B5C4-CF01B1D6FFBD}" srcOrd="7" destOrd="0" presId="urn:microsoft.com/office/officeart/2005/8/layout/chevron2"/>
    <dgm:cxn modelId="{436C91E3-9E06-4527-ABEA-72C6EAD42601}" type="presParOf" srcId="{597F4A99-7A84-4367-B4DE-38FEC8AA0762}" destId="{6B0089AB-AD1B-4FA1-B4C6-031D13433603}" srcOrd="8" destOrd="0" presId="urn:microsoft.com/office/officeart/2005/8/layout/chevron2"/>
    <dgm:cxn modelId="{76B39BD4-12E7-45D7-BE25-6C87442E7DE2}" type="presParOf" srcId="{6B0089AB-AD1B-4FA1-B4C6-031D13433603}" destId="{FB40C466-9572-472F-8B72-18C5FE36605C}" srcOrd="0" destOrd="0" presId="urn:microsoft.com/office/officeart/2005/8/layout/chevron2"/>
    <dgm:cxn modelId="{D0B15993-79C9-4900-80AB-8CBC7E44F476}" type="presParOf" srcId="{6B0089AB-AD1B-4FA1-B4C6-031D13433603}" destId="{BB192342-9017-4B0F-A1AA-A1B643C95334}" srcOrd="1" destOrd="0" presId="urn:microsoft.com/office/officeart/2005/8/layout/chevron2"/>
    <dgm:cxn modelId="{56A82CA7-0F6F-438C-8EFF-00D8D508F05C}" type="presParOf" srcId="{597F4A99-7A84-4367-B4DE-38FEC8AA0762}" destId="{DB390E52-FDE2-4C52-AA0B-6F91167137D8}" srcOrd="9" destOrd="0" presId="urn:microsoft.com/office/officeart/2005/8/layout/chevron2"/>
    <dgm:cxn modelId="{F7ACE386-4F7A-40AB-B2DA-996B037E1765}" type="presParOf" srcId="{597F4A99-7A84-4367-B4DE-38FEC8AA0762}" destId="{40782AE2-C9C8-4344-9E86-8004994FD546}" srcOrd="10" destOrd="0" presId="urn:microsoft.com/office/officeart/2005/8/layout/chevron2"/>
    <dgm:cxn modelId="{F2DCB520-079D-44D2-A92B-F7315B229A49}" type="presParOf" srcId="{40782AE2-C9C8-4344-9E86-8004994FD546}" destId="{06B0CF1C-C811-46CF-B2C8-6370F62E2925}" srcOrd="0" destOrd="0" presId="urn:microsoft.com/office/officeart/2005/8/layout/chevron2"/>
    <dgm:cxn modelId="{74A5C1AA-A526-4D62-BE43-E0E69D885E68}" type="presParOf" srcId="{40782AE2-C9C8-4344-9E86-8004994FD546}" destId="{6CE24D1C-C597-4312-A02A-C4F3914E15C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907F4D-F25E-4184-B1C6-6371097B3013}"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en-US"/>
        </a:p>
      </dgm:t>
    </dgm:pt>
    <dgm:pt modelId="{207D8158-95A7-4CA4-B8D9-AAF9A5F9ADF1}">
      <dgm:prSet phldrT="[Text]"/>
      <dgm:spPr/>
      <dgm:t>
        <a:bodyPr/>
        <a:lstStyle/>
        <a:p>
          <a:r>
            <a:rPr lang="en-US" dirty="0"/>
            <a:t>Apache spark</a:t>
          </a:r>
        </a:p>
      </dgm:t>
    </dgm:pt>
    <dgm:pt modelId="{F549B10F-7B85-4634-B99E-BCF4C6CA8E99}" type="parTrans" cxnId="{352029F1-C194-4776-8623-8599220B849A}">
      <dgm:prSet/>
      <dgm:spPr/>
      <dgm:t>
        <a:bodyPr/>
        <a:lstStyle/>
        <a:p>
          <a:endParaRPr lang="en-US"/>
        </a:p>
      </dgm:t>
    </dgm:pt>
    <dgm:pt modelId="{09DF0490-B611-4308-B71E-7A95869A9234}" type="sibTrans" cxnId="{352029F1-C194-4776-8623-8599220B849A}">
      <dgm:prSet/>
      <dgm:spPr/>
      <dgm:t>
        <a:bodyPr/>
        <a:lstStyle/>
        <a:p>
          <a:endParaRPr lang="en-US"/>
        </a:p>
      </dgm:t>
    </dgm:pt>
    <dgm:pt modelId="{735249C8-7E3F-4D4D-8A0B-07CFF0CE5555}">
      <dgm:prSet phldrT="[Text]"/>
      <dgm:spPr/>
      <dgm:t>
        <a:bodyPr/>
        <a:lstStyle/>
        <a:p>
          <a:r>
            <a:rPr lang="en-US" dirty="0"/>
            <a:t>It is powerful and open-source tool used for huge scale data processing. It provides speed and flexibility however it needs technical expertise such as coding, and it is not beginner friendly. It could be used for fraud detection and personalized recommendations.</a:t>
          </a:r>
        </a:p>
      </dgm:t>
    </dgm:pt>
    <dgm:pt modelId="{08D3214B-E14F-4A2C-B1E4-494C96DE70F3}" type="parTrans" cxnId="{B61D9B89-720A-4EAA-9C73-DC24D753BA4B}">
      <dgm:prSet/>
      <dgm:spPr/>
      <dgm:t>
        <a:bodyPr/>
        <a:lstStyle/>
        <a:p>
          <a:endParaRPr lang="en-US"/>
        </a:p>
      </dgm:t>
    </dgm:pt>
    <dgm:pt modelId="{9D4FEBE7-4076-4414-A6A9-A00A059491FE}" type="sibTrans" cxnId="{B61D9B89-720A-4EAA-9C73-DC24D753BA4B}">
      <dgm:prSet/>
      <dgm:spPr/>
      <dgm:t>
        <a:bodyPr/>
        <a:lstStyle/>
        <a:p>
          <a:endParaRPr lang="en-US"/>
        </a:p>
      </dgm:t>
    </dgm:pt>
    <dgm:pt modelId="{B4340BB7-930A-4F3A-9910-3AA16302C461}">
      <dgm:prSet phldrT="[Text]"/>
      <dgm:spPr/>
      <dgm:t>
        <a:bodyPr/>
        <a:lstStyle/>
        <a:p>
          <a:r>
            <a:rPr lang="en-US" dirty="0"/>
            <a:t>KNIME</a:t>
          </a:r>
        </a:p>
      </dgm:t>
    </dgm:pt>
    <dgm:pt modelId="{83949E6F-FE53-4A12-908C-F29C95A0C612}" type="parTrans" cxnId="{D3C3EC28-0E23-4C05-B9A5-78D1F269D01C}">
      <dgm:prSet/>
      <dgm:spPr/>
      <dgm:t>
        <a:bodyPr/>
        <a:lstStyle/>
        <a:p>
          <a:endParaRPr lang="en-US"/>
        </a:p>
      </dgm:t>
    </dgm:pt>
    <dgm:pt modelId="{2E28C9EF-D710-4CCF-861F-AE619590A021}" type="sibTrans" cxnId="{D3C3EC28-0E23-4C05-B9A5-78D1F269D01C}">
      <dgm:prSet/>
      <dgm:spPr/>
      <dgm:t>
        <a:bodyPr/>
        <a:lstStyle/>
        <a:p>
          <a:endParaRPr lang="en-US"/>
        </a:p>
      </dgm:t>
    </dgm:pt>
    <dgm:pt modelId="{947B5741-D9D2-4D20-9F10-47C45873D392}">
      <dgm:prSet phldrT="[Text]"/>
      <dgm:spPr/>
      <dgm:t>
        <a:bodyPr/>
        <a:lstStyle/>
        <a:p>
          <a:r>
            <a:rPr lang="en-US" dirty="0"/>
            <a:t>A user-friendly platform that has a drag and drop interface, it requires no coding and has prebuilt models and data visualization capabilities. However, it has limited flexibility and suitable for complex tasks. It is used for data preprocessing, basic data mining workflows, and exploring relationships through visualization.</a:t>
          </a:r>
        </a:p>
      </dgm:t>
    </dgm:pt>
    <dgm:pt modelId="{A731554B-653E-46C2-B446-60B9C1A44993}" type="parTrans" cxnId="{BA4820E0-E926-48EF-90E9-2600F1F81336}">
      <dgm:prSet/>
      <dgm:spPr/>
      <dgm:t>
        <a:bodyPr/>
        <a:lstStyle/>
        <a:p>
          <a:endParaRPr lang="en-US"/>
        </a:p>
      </dgm:t>
    </dgm:pt>
    <dgm:pt modelId="{9773DE76-2CB9-4159-9DF8-868B821FF879}" type="sibTrans" cxnId="{BA4820E0-E926-48EF-90E9-2600F1F81336}">
      <dgm:prSet/>
      <dgm:spPr/>
      <dgm:t>
        <a:bodyPr/>
        <a:lstStyle/>
        <a:p>
          <a:endParaRPr lang="en-US"/>
        </a:p>
      </dgm:t>
    </dgm:pt>
    <dgm:pt modelId="{5C3B4050-C301-4A54-97EC-5B15669A47C5}">
      <dgm:prSet phldrT="[Text]"/>
      <dgm:spPr/>
      <dgm:t>
        <a:bodyPr/>
        <a:lstStyle/>
        <a:p>
          <a:r>
            <a:rPr lang="en-US" dirty="0"/>
            <a:t>Orange</a:t>
          </a:r>
        </a:p>
      </dgm:t>
    </dgm:pt>
    <dgm:pt modelId="{3E1292EB-52F5-423C-AFFE-755A29F6B427}" type="parTrans" cxnId="{198A1494-F0A8-417D-AE2B-0C9E5DAC150C}">
      <dgm:prSet/>
      <dgm:spPr/>
      <dgm:t>
        <a:bodyPr/>
        <a:lstStyle/>
        <a:p>
          <a:endParaRPr lang="en-US"/>
        </a:p>
      </dgm:t>
    </dgm:pt>
    <dgm:pt modelId="{6922C240-5864-4A44-9D3D-CC2497B6B986}" type="sibTrans" cxnId="{198A1494-F0A8-417D-AE2B-0C9E5DAC150C}">
      <dgm:prSet/>
      <dgm:spPr/>
      <dgm:t>
        <a:bodyPr/>
        <a:lstStyle/>
        <a:p>
          <a:endParaRPr lang="en-US"/>
        </a:p>
      </dgm:t>
    </dgm:pt>
    <dgm:pt modelId="{884F9C53-C492-473B-B6A4-3ED8BEDD2688}">
      <dgm:prSet phldrT="[Text]"/>
      <dgm:spPr/>
      <dgm:t>
        <a:bodyPr/>
        <a:lstStyle/>
        <a:p>
          <a:r>
            <a:rPr lang="en-US" dirty="0"/>
            <a:t>An open-source tool which has a strong data visualization capabilities and it includes various machine learning algorithms. However, it's not suitable for complex tasks. It could be used for exploring and cleaning data, building and testing some classification models, and visualizing relationships.</a:t>
          </a:r>
        </a:p>
      </dgm:t>
    </dgm:pt>
    <dgm:pt modelId="{5E91847F-3F1B-48DB-BDFB-D2AD7FA0B700}" type="parTrans" cxnId="{EA5C802F-26E1-40E4-A4CE-0E50795A7BF2}">
      <dgm:prSet/>
      <dgm:spPr/>
      <dgm:t>
        <a:bodyPr/>
        <a:lstStyle/>
        <a:p>
          <a:endParaRPr lang="en-US"/>
        </a:p>
      </dgm:t>
    </dgm:pt>
    <dgm:pt modelId="{716709D5-4A75-4A21-963C-58443B1DE4F9}" type="sibTrans" cxnId="{EA5C802F-26E1-40E4-A4CE-0E50795A7BF2}">
      <dgm:prSet/>
      <dgm:spPr/>
      <dgm:t>
        <a:bodyPr/>
        <a:lstStyle/>
        <a:p>
          <a:endParaRPr lang="en-US"/>
        </a:p>
      </dgm:t>
    </dgm:pt>
    <dgm:pt modelId="{5211EDD3-0EF1-44AF-B659-D0FC969788A4}">
      <dgm:prSet/>
      <dgm:spPr/>
      <dgm:t>
        <a:bodyPr/>
        <a:lstStyle/>
        <a:p>
          <a:r>
            <a:rPr lang="en-US" dirty="0"/>
            <a:t>RapidMiner</a:t>
          </a:r>
        </a:p>
      </dgm:t>
    </dgm:pt>
    <dgm:pt modelId="{3695CDA0-8EBD-4F13-8B48-6815FB781C6E}" type="parTrans" cxnId="{ED871434-D0E0-48A0-8BE1-E350B5AAC0A9}">
      <dgm:prSet/>
      <dgm:spPr/>
      <dgm:t>
        <a:bodyPr/>
        <a:lstStyle/>
        <a:p>
          <a:endParaRPr lang="en-US"/>
        </a:p>
      </dgm:t>
    </dgm:pt>
    <dgm:pt modelId="{DFBB18B1-79E8-4339-8A00-567CE5E9F5F7}" type="sibTrans" cxnId="{ED871434-D0E0-48A0-8BE1-E350B5AAC0A9}">
      <dgm:prSet/>
      <dgm:spPr/>
      <dgm:t>
        <a:bodyPr/>
        <a:lstStyle/>
        <a:p>
          <a:endParaRPr lang="en-US"/>
        </a:p>
      </dgm:t>
    </dgm:pt>
    <dgm:pt modelId="{0BBE4383-5C15-46AB-B27D-52560D872F3D}">
      <dgm:prSet/>
      <dgm:spPr/>
      <dgm:t>
        <a:bodyPr/>
        <a:lstStyle/>
        <a:p>
          <a:r>
            <a:rPr lang="en-US" dirty="0"/>
            <a:t>Python</a:t>
          </a:r>
        </a:p>
      </dgm:t>
    </dgm:pt>
    <dgm:pt modelId="{DE4A1A56-60AE-4B57-9641-B6444900B626}" type="parTrans" cxnId="{A8C35B83-5F4E-4B78-98BD-BDB3CE552883}">
      <dgm:prSet/>
      <dgm:spPr/>
      <dgm:t>
        <a:bodyPr/>
        <a:lstStyle/>
        <a:p>
          <a:endParaRPr lang="en-US"/>
        </a:p>
      </dgm:t>
    </dgm:pt>
    <dgm:pt modelId="{F0529586-BBE0-4703-BF6E-6D5F98E9CC6D}" type="sibTrans" cxnId="{A8C35B83-5F4E-4B78-98BD-BDB3CE552883}">
      <dgm:prSet/>
      <dgm:spPr/>
      <dgm:t>
        <a:bodyPr/>
        <a:lstStyle/>
        <a:p>
          <a:endParaRPr lang="en-US"/>
        </a:p>
      </dgm:t>
    </dgm:pt>
    <dgm:pt modelId="{CCE4EEEA-5782-4805-8566-7810A694FD73}">
      <dgm:prSet/>
      <dgm:spPr/>
      <dgm:t>
        <a:bodyPr/>
        <a:lstStyle/>
        <a:p>
          <a:r>
            <a:rPr lang="en-US" dirty="0"/>
            <a:t>Google Cloud Platform</a:t>
          </a:r>
        </a:p>
      </dgm:t>
    </dgm:pt>
    <dgm:pt modelId="{6CE8029F-864A-4F41-B3DC-D2FA597BBF8E}" type="parTrans" cxnId="{E550D48D-BC3C-4C1A-B431-59B41FE3B6E6}">
      <dgm:prSet/>
      <dgm:spPr/>
      <dgm:t>
        <a:bodyPr/>
        <a:lstStyle/>
        <a:p>
          <a:endParaRPr lang="en-US"/>
        </a:p>
      </dgm:t>
    </dgm:pt>
    <dgm:pt modelId="{A19F875F-769F-4E29-BC60-21BF52399BF4}" type="sibTrans" cxnId="{E550D48D-BC3C-4C1A-B431-59B41FE3B6E6}">
      <dgm:prSet/>
      <dgm:spPr/>
      <dgm:t>
        <a:bodyPr/>
        <a:lstStyle/>
        <a:p>
          <a:endParaRPr lang="en-US"/>
        </a:p>
      </dgm:t>
    </dgm:pt>
    <dgm:pt modelId="{CC470217-436A-4DD0-8D2C-47AAA92683FC}">
      <dgm:prSet/>
      <dgm:spPr/>
      <dgm:t>
        <a:bodyPr/>
        <a:lstStyle/>
        <a:p>
          <a:r>
            <a:rPr lang="en-US" dirty="0"/>
            <a:t>A tool that is suitable for people with different skills and combines visual interface with prebuilt models and can handle large datasets and complex tasks. However, it requires programming knowledge. It could be used to test and compare multiple algorithms to find the best result.</a:t>
          </a:r>
        </a:p>
      </dgm:t>
    </dgm:pt>
    <dgm:pt modelId="{0FBF1757-C8A0-4C70-818A-6DA53EC0339F}" type="parTrans" cxnId="{8BE0BCD8-470D-4F5F-AC24-CE179931F792}">
      <dgm:prSet/>
      <dgm:spPr/>
      <dgm:t>
        <a:bodyPr/>
        <a:lstStyle/>
        <a:p>
          <a:endParaRPr lang="en-US"/>
        </a:p>
      </dgm:t>
    </dgm:pt>
    <dgm:pt modelId="{559E2D58-F1D6-4BB2-B951-C0BA4017306F}" type="sibTrans" cxnId="{8BE0BCD8-470D-4F5F-AC24-CE179931F792}">
      <dgm:prSet/>
      <dgm:spPr/>
      <dgm:t>
        <a:bodyPr/>
        <a:lstStyle/>
        <a:p>
          <a:endParaRPr lang="en-US"/>
        </a:p>
      </dgm:t>
    </dgm:pt>
    <dgm:pt modelId="{D1C6F643-7237-4CB3-B53D-087F992FE1B0}">
      <dgm:prSet/>
      <dgm:spPr/>
      <dgm:t>
        <a:bodyPr/>
        <a:lstStyle/>
        <a:p>
          <a:r>
            <a:rPr lang="en-US" dirty="0"/>
            <a:t>Flexible and powerful tool for complex tasks, it has large community and a huge amount of libraries. However, it requires programming experience. It is used for feature engineering, preparing data, visualization, and building complex machine learning models.</a:t>
          </a:r>
        </a:p>
      </dgm:t>
    </dgm:pt>
    <dgm:pt modelId="{674B9645-8CF4-46C2-82BD-4F34A6B11488}" type="parTrans" cxnId="{2BA7323C-B2A7-408B-9035-5A3E9DCBD392}">
      <dgm:prSet/>
      <dgm:spPr/>
      <dgm:t>
        <a:bodyPr/>
        <a:lstStyle/>
        <a:p>
          <a:endParaRPr lang="en-US"/>
        </a:p>
      </dgm:t>
    </dgm:pt>
    <dgm:pt modelId="{B694CDC0-6CD5-4A0F-9352-EA6417D83FB2}" type="sibTrans" cxnId="{2BA7323C-B2A7-408B-9035-5A3E9DCBD392}">
      <dgm:prSet/>
      <dgm:spPr/>
      <dgm:t>
        <a:bodyPr/>
        <a:lstStyle/>
        <a:p>
          <a:endParaRPr lang="en-US"/>
        </a:p>
      </dgm:t>
    </dgm:pt>
    <dgm:pt modelId="{CDC76587-70F2-44BB-BB75-2433E7556E40}">
      <dgm:prSet/>
      <dgm:spPr/>
      <dgm:t>
        <a:bodyPr/>
        <a:lstStyle/>
        <a:p>
          <a:r>
            <a:rPr lang="en-US" dirty="0"/>
            <a:t>A cloud based platform that is accessible from everywhere, it offers pre trained models and tools used for certain tasks, and it's able to handle huge data. However, it is considered expensive and requires technical expertise specially for setup and configuration. It is used to build machine learning models, run huge data analysis tasks accessing modules used for image recognition and sentiment analysis.</a:t>
          </a:r>
        </a:p>
      </dgm:t>
    </dgm:pt>
    <dgm:pt modelId="{D520B10F-A04F-474B-B050-C72A1518862B}" type="parTrans" cxnId="{794CE8FB-5FC9-430C-BE57-1418F291DB08}">
      <dgm:prSet/>
      <dgm:spPr/>
      <dgm:t>
        <a:bodyPr/>
        <a:lstStyle/>
        <a:p>
          <a:endParaRPr lang="en-US"/>
        </a:p>
      </dgm:t>
    </dgm:pt>
    <dgm:pt modelId="{C4631F02-EC73-4AFB-84BA-4E00BB8C5A9F}" type="sibTrans" cxnId="{794CE8FB-5FC9-430C-BE57-1418F291DB08}">
      <dgm:prSet/>
      <dgm:spPr/>
      <dgm:t>
        <a:bodyPr/>
        <a:lstStyle/>
        <a:p>
          <a:endParaRPr lang="en-US"/>
        </a:p>
      </dgm:t>
    </dgm:pt>
    <dgm:pt modelId="{597F4A99-7A84-4367-B4DE-38FEC8AA0762}" type="pres">
      <dgm:prSet presAssocID="{D6907F4D-F25E-4184-B1C6-6371097B3013}" presName="linearFlow" presStyleCnt="0">
        <dgm:presLayoutVars>
          <dgm:dir/>
          <dgm:animLvl val="lvl"/>
          <dgm:resizeHandles val="exact"/>
        </dgm:presLayoutVars>
      </dgm:prSet>
      <dgm:spPr/>
    </dgm:pt>
    <dgm:pt modelId="{E75F06A1-8D7E-4995-88E7-AA7B8EB8089F}" type="pres">
      <dgm:prSet presAssocID="{207D8158-95A7-4CA4-B8D9-AAF9A5F9ADF1}" presName="composite" presStyleCnt="0"/>
      <dgm:spPr/>
    </dgm:pt>
    <dgm:pt modelId="{7DF0E8D8-ADBA-4A70-B704-16F2B408D84F}" type="pres">
      <dgm:prSet presAssocID="{207D8158-95A7-4CA4-B8D9-AAF9A5F9ADF1}" presName="parentText" presStyleLbl="alignNode1" presStyleIdx="0" presStyleCnt="6">
        <dgm:presLayoutVars>
          <dgm:chMax val="1"/>
          <dgm:bulletEnabled val="1"/>
        </dgm:presLayoutVars>
      </dgm:prSet>
      <dgm:spPr/>
    </dgm:pt>
    <dgm:pt modelId="{98C93E84-9A4D-4DF2-964F-CD57E59A8A20}" type="pres">
      <dgm:prSet presAssocID="{207D8158-95A7-4CA4-B8D9-AAF9A5F9ADF1}" presName="descendantText" presStyleLbl="alignAcc1" presStyleIdx="0" presStyleCnt="6">
        <dgm:presLayoutVars>
          <dgm:bulletEnabled val="1"/>
        </dgm:presLayoutVars>
      </dgm:prSet>
      <dgm:spPr/>
    </dgm:pt>
    <dgm:pt modelId="{0BE8E756-BCB6-43BD-B556-F5EAB2B18DAA}" type="pres">
      <dgm:prSet presAssocID="{09DF0490-B611-4308-B71E-7A95869A9234}" presName="sp" presStyleCnt="0"/>
      <dgm:spPr/>
    </dgm:pt>
    <dgm:pt modelId="{4EC940C7-CE62-4B82-B214-5962A9505CDE}" type="pres">
      <dgm:prSet presAssocID="{B4340BB7-930A-4F3A-9910-3AA16302C461}" presName="composite" presStyleCnt="0"/>
      <dgm:spPr/>
    </dgm:pt>
    <dgm:pt modelId="{8880D79A-0370-4221-8FBC-9BF6EB35BFA9}" type="pres">
      <dgm:prSet presAssocID="{B4340BB7-930A-4F3A-9910-3AA16302C461}" presName="parentText" presStyleLbl="alignNode1" presStyleIdx="1" presStyleCnt="6">
        <dgm:presLayoutVars>
          <dgm:chMax val="1"/>
          <dgm:bulletEnabled val="1"/>
        </dgm:presLayoutVars>
      </dgm:prSet>
      <dgm:spPr/>
    </dgm:pt>
    <dgm:pt modelId="{7143770C-26F6-4334-B332-E6208D6EA084}" type="pres">
      <dgm:prSet presAssocID="{B4340BB7-930A-4F3A-9910-3AA16302C461}" presName="descendantText" presStyleLbl="alignAcc1" presStyleIdx="1" presStyleCnt="6">
        <dgm:presLayoutVars>
          <dgm:bulletEnabled val="1"/>
        </dgm:presLayoutVars>
      </dgm:prSet>
      <dgm:spPr/>
    </dgm:pt>
    <dgm:pt modelId="{8B600D8B-8FB1-4119-A16C-F0A7561F5DD4}" type="pres">
      <dgm:prSet presAssocID="{2E28C9EF-D710-4CCF-861F-AE619590A021}" presName="sp" presStyleCnt="0"/>
      <dgm:spPr/>
    </dgm:pt>
    <dgm:pt modelId="{72B1E65F-2D2D-4AF3-83AE-2405C85277E3}" type="pres">
      <dgm:prSet presAssocID="{5C3B4050-C301-4A54-97EC-5B15669A47C5}" presName="composite" presStyleCnt="0"/>
      <dgm:spPr/>
    </dgm:pt>
    <dgm:pt modelId="{385A6886-84E1-481A-81F7-861BA04EC728}" type="pres">
      <dgm:prSet presAssocID="{5C3B4050-C301-4A54-97EC-5B15669A47C5}" presName="parentText" presStyleLbl="alignNode1" presStyleIdx="2" presStyleCnt="6">
        <dgm:presLayoutVars>
          <dgm:chMax val="1"/>
          <dgm:bulletEnabled val="1"/>
        </dgm:presLayoutVars>
      </dgm:prSet>
      <dgm:spPr/>
    </dgm:pt>
    <dgm:pt modelId="{B0067208-73A0-4E9B-9C1D-621279F30EC1}" type="pres">
      <dgm:prSet presAssocID="{5C3B4050-C301-4A54-97EC-5B15669A47C5}" presName="descendantText" presStyleLbl="alignAcc1" presStyleIdx="2" presStyleCnt="6">
        <dgm:presLayoutVars>
          <dgm:bulletEnabled val="1"/>
        </dgm:presLayoutVars>
      </dgm:prSet>
      <dgm:spPr/>
    </dgm:pt>
    <dgm:pt modelId="{16DC50BD-635A-4802-A7E5-5F74B941BC49}" type="pres">
      <dgm:prSet presAssocID="{6922C240-5864-4A44-9D3D-CC2497B6B986}" presName="sp" presStyleCnt="0"/>
      <dgm:spPr/>
    </dgm:pt>
    <dgm:pt modelId="{D4493D37-450E-429E-A1E8-E3F87703BCE9}" type="pres">
      <dgm:prSet presAssocID="{5211EDD3-0EF1-44AF-B659-D0FC969788A4}" presName="composite" presStyleCnt="0"/>
      <dgm:spPr/>
    </dgm:pt>
    <dgm:pt modelId="{907C5D53-BCD3-42F7-9894-4BFF1620E7BD}" type="pres">
      <dgm:prSet presAssocID="{5211EDD3-0EF1-44AF-B659-D0FC969788A4}" presName="parentText" presStyleLbl="alignNode1" presStyleIdx="3" presStyleCnt="6">
        <dgm:presLayoutVars>
          <dgm:chMax val="1"/>
          <dgm:bulletEnabled val="1"/>
        </dgm:presLayoutVars>
      </dgm:prSet>
      <dgm:spPr/>
    </dgm:pt>
    <dgm:pt modelId="{A7A19652-E9AA-4D9C-B454-A1C57DBE28AB}" type="pres">
      <dgm:prSet presAssocID="{5211EDD3-0EF1-44AF-B659-D0FC969788A4}" presName="descendantText" presStyleLbl="alignAcc1" presStyleIdx="3" presStyleCnt="6">
        <dgm:presLayoutVars>
          <dgm:bulletEnabled val="1"/>
        </dgm:presLayoutVars>
      </dgm:prSet>
      <dgm:spPr/>
    </dgm:pt>
    <dgm:pt modelId="{BEA81CC4-1708-4E22-B5C4-CF01B1D6FFBD}" type="pres">
      <dgm:prSet presAssocID="{DFBB18B1-79E8-4339-8A00-567CE5E9F5F7}" presName="sp" presStyleCnt="0"/>
      <dgm:spPr/>
    </dgm:pt>
    <dgm:pt modelId="{6B0089AB-AD1B-4FA1-B4C6-031D13433603}" type="pres">
      <dgm:prSet presAssocID="{0BBE4383-5C15-46AB-B27D-52560D872F3D}" presName="composite" presStyleCnt="0"/>
      <dgm:spPr/>
    </dgm:pt>
    <dgm:pt modelId="{FB40C466-9572-472F-8B72-18C5FE36605C}" type="pres">
      <dgm:prSet presAssocID="{0BBE4383-5C15-46AB-B27D-52560D872F3D}" presName="parentText" presStyleLbl="alignNode1" presStyleIdx="4" presStyleCnt="6">
        <dgm:presLayoutVars>
          <dgm:chMax val="1"/>
          <dgm:bulletEnabled val="1"/>
        </dgm:presLayoutVars>
      </dgm:prSet>
      <dgm:spPr/>
    </dgm:pt>
    <dgm:pt modelId="{BB192342-9017-4B0F-A1AA-A1B643C95334}" type="pres">
      <dgm:prSet presAssocID="{0BBE4383-5C15-46AB-B27D-52560D872F3D}" presName="descendantText" presStyleLbl="alignAcc1" presStyleIdx="4" presStyleCnt="6">
        <dgm:presLayoutVars>
          <dgm:bulletEnabled val="1"/>
        </dgm:presLayoutVars>
      </dgm:prSet>
      <dgm:spPr/>
    </dgm:pt>
    <dgm:pt modelId="{DB390E52-FDE2-4C52-AA0B-6F91167137D8}" type="pres">
      <dgm:prSet presAssocID="{F0529586-BBE0-4703-BF6E-6D5F98E9CC6D}" presName="sp" presStyleCnt="0"/>
      <dgm:spPr/>
    </dgm:pt>
    <dgm:pt modelId="{40782AE2-C9C8-4344-9E86-8004994FD546}" type="pres">
      <dgm:prSet presAssocID="{CCE4EEEA-5782-4805-8566-7810A694FD73}" presName="composite" presStyleCnt="0"/>
      <dgm:spPr/>
    </dgm:pt>
    <dgm:pt modelId="{06B0CF1C-C811-46CF-B2C8-6370F62E2925}" type="pres">
      <dgm:prSet presAssocID="{CCE4EEEA-5782-4805-8566-7810A694FD73}" presName="parentText" presStyleLbl="alignNode1" presStyleIdx="5" presStyleCnt="6">
        <dgm:presLayoutVars>
          <dgm:chMax val="1"/>
          <dgm:bulletEnabled val="1"/>
        </dgm:presLayoutVars>
      </dgm:prSet>
      <dgm:spPr/>
    </dgm:pt>
    <dgm:pt modelId="{6CE24D1C-C597-4312-A02A-C4F3914E15C4}" type="pres">
      <dgm:prSet presAssocID="{CCE4EEEA-5782-4805-8566-7810A694FD73}" presName="descendantText" presStyleLbl="alignAcc1" presStyleIdx="5" presStyleCnt="6">
        <dgm:presLayoutVars>
          <dgm:bulletEnabled val="1"/>
        </dgm:presLayoutVars>
      </dgm:prSet>
      <dgm:spPr/>
    </dgm:pt>
  </dgm:ptLst>
  <dgm:cxnLst>
    <dgm:cxn modelId="{8F395C07-58E1-4E6F-9194-08A71816E4AD}" type="presOf" srcId="{5C3B4050-C301-4A54-97EC-5B15669A47C5}" destId="{385A6886-84E1-481A-81F7-861BA04EC728}" srcOrd="0" destOrd="0" presId="urn:microsoft.com/office/officeart/2005/8/layout/chevron2"/>
    <dgm:cxn modelId="{08678612-5E58-4CC4-9A78-671540B27396}" type="presOf" srcId="{0BBE4383-5C15-46AB-B27D-52560D872F3D}" destId="{FB40C466-9572-472F-8B72-18C5FE36605C}" srcOrd="0" destOrd="0" presId="urn:microsoft.com/office/officeart/2005/8/layout/chevron2"/>
    <dgm:cxn modelId="{D3C3EC28-0E23-4C05-B9A5-78D1F269D01C}" srcId="{D6907F4D-F25E-4184-B1C6-6371097B3013}" destId="{B4340BB7-930A-4F3A-9910-3AA16302C461}" srcOrd="1" destOrd="0" parTransId="{83949E6F-FE53-4A12-908C-F29C95A0C612}" sibTransId="{2E28C9EF-D710-4CCF-861F-AE619590A021}"/>
    <dgm:cxn modelId="{EA5C802F-26E1-40E4-A4CE-0E50795A7BF2}" srcId="{5C3B4050-C301-4A54-97EC-5B15669A47C5}" destId="{884F9C53-C492-473B-B6A4-3ED8BEDD2688}" srcOrd="0" destOrd="0" parTransId="{5E91847F-3F1B-48DB-BDFB-D2AD7FA0B700}" sibTransId="{716709D5-4A75-4A21-963C-58443B1DE4F9}"/>
    <dgm:cxn modelId="{ED871434-D0E0-48A0-8BE1-E350B5AAC0A9}" srcId="{D6907F4D-F25E-4184-B1C6-6371097B3013}" destId="{5211EDD3-0EF1-44AF-B659-D0FC969788A4}" srcOrd="3" destOrd="0" parTransId="{3695CDA0-8EBD-4F13-8B48-6815FB781C6E}" sibTransId="{DFBB18B1-79E8-4339-8A00-567CE5E9F5F7}"/>
    <dgm:cxn modelId="{2B9E1137-28E5-4C36-87F3-A3F053315F6A}" type="presOf" srcId="{B4340BB7-930A-4F3A-9910-3AA16302C461}" destId="{8880D79A-0370-4221-8FBC-9BF6EB35BFA9}" srcOrd="0" destOrd="0" presId="urn:microsoft.com/office/officeart/2005/8/layout/chevron2"/>
    <dgm:cxn modelId="{35191F37-55E5-4948-8099-CAF314B8BAB3}" type="presOf" srcId="{735249C8-7E3F-4D4D-8A0B-07CFF0CE5555}" destId="{98C93E84-9A4D-4DF2-964F-CD57E59A8A20}" srcOrd="0" destOrd="0" presId="urn:microsoft.com/office/officeart/2005/8/layout/chevron2"/>
    <dgm:cxn modelId="{2BA7323C-B2A7-408B-9035-5A3E9DCBD392}" srcId="{0BBE4383-5C15-46AB-B27D-52560D872F3D}" destId="{D1C6F643-7237-4CB3-B53D-087F992FE1B0}" srcOrd="0" destOrd="0" parTransId="{674B9645-8CF4-46C2-82BD-4F34A6B11488}" sibTransId="{B694CDC0-6CD5-4A0F-9352-EA6417D83FB2}"/>
    <dgm:cxn modelId="{18B38B6C-D32B-409E-948B-899DB58E9DB5}" type="presOf" srcId="{947B5741-D9D2-4D20-9F10-47C45873D392}" destId="{7143770C-26F6-4334-B332-E6208D6EA084}" srcOrd="0" destOrd="0" presId="urn:microsoft.com/office/officeart/2005/8/layout/chevron2"/>
    <dgm:cxn modelId="{55DBEB75-2B0B-4EB2-8104-1DD0F73BC979}" type="presOf" srcId="{CDC76587-70F2-44BB-BB75-2433E7556E40}" destId="{6CE24D1C-C597-4312-A02A-C4F3914E15C4}" srcOrd="0" destOrd="0" presId="urn:microsoft.com/office/officeart/2005/8/layout/chevron2"/>
    <dgm:cxn modelId="{A8C35B83-5F4E-4B78-98BD-BDB3CE552883}" srcId="{D6907F4D-F25E-4184-B1C6-6371097B3013}" destId="{0BBE4383-5C15-46AB-B27D-52560D872F3D}" srcOrd="4" destOrd="0" parTransId="{DE4A1A56-60AE-4B57-9641-B6444900B626}" sibTransId="{F0529586-BBE0-4703-BF6E-6D5F98E9CC6D}"/>
    <dgm:cxn modelId="{B61D9B89-720A-4EAA-9C73-DC24D753BA4B}" srcId="{207D8158-95A7-4CA4-B8D9-AAF9A5F9ADF1}" destId="{735249C8-7E3F-4D4D-8A0B-07CFF0CE5555}" srcOrd="0" destOrd="0" parTransId="{08D3214B-E14F-4A2C-B1E4-494C96DE70F3}" sibTransId="{9D4FEBE7-4076-4414-A6A9-A00A059491FE}"/>
    <dgm:cxn modelId="{E550D48D-BC3C-4C1A-B431-59B41FE3B6E6}" srcId="{D6907F4D-F25E-4184-B1C6-6371097B3013}" destId="{CCE4EEEA-5782-4805-8566-7810A694FD73}" srcOrd="5" destOrd="0" parTransId="{6CE8029F-864A-4F41-B3DC-D2FA597BBF8E}" sibTransId="{A19F875F-769F-4E29-BC60-21BF52399BF4}"/>
    <dgm:cxn modelId="{198A1494-F0A8-417D-AE2B-0C9E5DAC150C}" srcId="{D6907F4D-F25E-4184-B1C6-6371097B3013}" destId="{5C3B4050-C301-4A54-97EC-5B15669A47C5}" srcOrd="2" destOrd="0" parTransId="{3E1292EB-52F5-423C-AFFE-755A29F6B427}" sibTransId="{6922C240-5864-4A44-9D3D-CC2497B6B986}"/>
    <dgm:cxn modelId="{DE50AD97-2566-4DB8-908E-F3945A019275}" type="presOf" srcId="{D6907F4D-F25E-4184-B1C6-6371097B3013}" destId="{597F4A99-7A84-4367-B4DE-38FEC8AA0762}" srcOrd="0" destOrd="0" presId="urn:microsoft.com/office/officeart/2005/8/layout/chevron2"/>
    <dgm:cxn modelId="{36C35B9E-B853-4904-BDFE-D006E129F3D1}" type="presOf" srcId="{5211EDD3-0EF1-44AF-B659-D0FC969788A4}" destId="{907C5D53-BCD3-42F7-9894-4BFF1620E7BD}" srcOrd="0" destOrd="0" presId="urn:microsoft.com/office/officeart/2005/8/layout/chevron2"/>
    <dgm:cxn modelId="{02F27EC1-33B8-4AA7-A175-7E02F9478911}" type="presOf" srcId="{CCE4EEEA-5782-4805-8566-7810A694FD73}" destId="{06B0CF1C-C811-46CF-B2C8-6370F62E2925}" srcOrd="0" destOrd="0" presId="urn:microsoft.com/office/officeart/2005/8/layout/chevron2"/>
    <dgm:cxn modelId="{F2F279C4-055D-4FBA-978C-49E37DE5BD42}" type="presOf" srcId="{CC470217-436A-4DD0-8D2C-47AAA92683FC}" destId="{A7A19652-E9AA-4D9C-B454-A1C57DBE28AB}" srcOrd="0" destOrd="0" presId="urn:microsoft.com/office/officeart/2005/8/layout/chevron2"/>
    <dgm:cxn modelId="{4C0EEEC8-D66E-4495-A966-D7A0B3365EEF}" type="presOf" srcId="{207D8158-95A7-4CA4-B8D9-AAF9A5F9ADF1}" destId="{7DF0E8D8-ADBA-4A70-B704-16F2B408D84F}" srcOrd="0" destOrd="0" presId="urn:microsoft.com/office/officeart/2005/8/layout/chevron2"/>
    <dgm:cxn modelId="{8BE0BCD8-470D-4F5F-AC24-CE179931F792}" srcId="{5211EDD3-0EF1-44AF-B659-D0FC969788A4}" destId="{CC470217-436A-4DD0-8D2C-47AAA92683FC}" srcOrd="0" destOrd="0" parTransId="{0FBF1757-C8A0-4C70-818A-6DA53EC0339F}" sibTransId="{559E2D58-F1D6-4BB2-B951-C0BA4017306F}"/>
    <dgm:cxn modelId="{BA4820E0-E926-48EF-90E9-2600F1F81336}" srcId="{B4340BB7-930A-4F3A-9910-3AA16302C461}" destId="{947B5741-D9D2-4D20-9F10-47C45873D392}" srcOrd="0" destOrd="0" parTransId="{A731554B-653E-46C2-B446-60B9C1A44993}" sibTransId="{9773DE76-2CB9-4159-9DF8-868B821FF879}"/>
    <dgm:cxn modelId="{33801FE7-A3B6-4BCD-A6BF-F33C6D537053}" type="presOf" srcId="{884F9C53-C492-473B-B6A4-3ED8BEDD2688}" destId="{B0067208-73A0-4E9B-9C1D-621279F30EC1}" srcOrd="0" destOrd="0" presId="urn:microsoft.com/office/officeart/2005/8/layout/chevron2"/>
    <dgm:cxn modelId="{352029F1-C194-4776-8623-8599220B849A}" srcId="{D6907F4D-F25E-4184-B1C6-6371097B3013}" destId="{207D8158-95A7-4CA4-B8D9-AAF9A5F9ADF1}" srcOrd="0" destOrd="0" parTransId="{F549B10F-7B85-4634-B99E-BCF4C6CA8E99}" sibTransId="{09DF0490-B611-4308-B71E-7A95869A9234}"/>
    <dgm:cxn modelId="{E57F88F2-D1D9-43D3-B3AE-4A7977DCBDF8}" type="presOf" srcId="{D1C6F643-7237-4CB3-B53D-087F992FE1B0}" destId="{BB192342-9017-4B0F-A1AA-A1B643C95334}" srcOrd="0" destOrd="0" presId="urn:microsoft.com/office/officeart/2005/8/layout/chevron2"/>
    <dgm:cxn modelId="{794CE8FB-5FC9-430C-BE57-1418F291DB08}" srcId="{CCE4EEEA-5782-4805-8566-7810A694FD73}" destId="{CDC76587-70F2-44BB-BB75-2433E7556E40}" srcOrd="0" destOrd="0" parTransId="{D520B10F-A04F-474B-B050-C72A1518862B}" sibTransId="{C4631F02-EC73-4AFB-84BA-4E00BB8C5A9F}"/>
    <dgm:cxn modelId="{3C891806-C429-4DDD-96F6-08215433D744}" type="presParOf" srcId="{597F4A99-7A84-4367-B4DE-38FEC8AA0762}" destId="{E75F06A1-8D7E-4995-88E7-AA7B8EB8089F}" srcOrd="0" destOrd="0" presId="urn:microsoft.com/office/officeart/2005/8/layout/chevron2"/>
    <dgm:cxn modelId="{5CF2D73B-2EE7-41C3-A75C-64B018DEAA37}" type="presParOf" srcId="{E75F06A1-8D7E-4995-88E7-AA7B8EB8089F}" destId="{7DF0E8D8-ADBA-4A70-B704-16F2B408D84F}" srcOrd="0" destOrd="0" presId="urn:microsoft.com/office/officeart/2005/8/layout/chevron2"/>
    <dgm:cxn modelId="{EABF0EDC-0B1F-47C1-8A6E-A67EAE025BC0}" type="presParOf" srcId="{E75F06A1-8D7E-4995-88E7-AA7B8EB8089F}" destId="{98C93E84-9A4D-4DF2-964F-CD57E59A8A20}" srcOrd="1" destOrd="0" presId="urn:microsoft.com/office/officeart/2005/8/layout/chevron2"/>
    <dgm:cxn modelId="{FA44CEBA-3A09-4117-9E66-3DA4A9E98298}" type="presParOf" srcId="{597F4A99-7A84-4367-B4DE-38FEC8AA0762}" destId="{0BE8E756-BCB6-43BD-B556-F5EAB2B18DAA}" srcOrd="1" destOrd="0" presId="urn:microsoft.com/office/officeart/2005/8/layout/chevron2"/>
    <dgm:cxn modelId="{C70972C0-2EA2-4D9E-A45D-FD6A83E70DF8}" type="presParOf" srcId="{597F4A99-7A84-4367-B4DE-38FEC8AA0762}" destId="{4EC940C7-CE62-4B82-B214-5962A9505CDE}" srcOrd="2" destOrd="0" presId="urn:microsoft.com/office/officeart/2005/8/layout/chevron2"/>
    <dgm:cxn modelId="{EA8C1DAC-1933-4F6B-9991-EC058B46A667}" type="presParOf" srcId="{4EC940C7-CE62-4B82-B214-5962A9505CDE}" destId="{8880D79A-0370-4221-8FBC-9BF6EB35BFA9}" srcOrd="0" destOrd="0" presId="urn:microsoft.com/office/officeart/2005/8/layout/chevron2"/>
    <dgm:cxn modelId="{AAA41098-4242-4D8E-A481-29746F47F2AC}" type="presParOf" srcId="{4EC940C7-CE62-4B82-B214-5962A9505CDE}" destId="{7143770C-26F6-4334-B332-E6208D6EA084}" srcOrd="1" destOrd="0" presId="urn:microsoft.com/office/officeart/2005/8/layout/chevron2"/>
    <dgm:cxn modelId="{0F99B029-1042-4582-AD34-A78D4259F581}" type="presParOf" srcId="{597F4A99-7A84-4367-B4DE-38FEC8AA0762}" destId="{8B600D8B-8FB1-4119-A16C-F0A7561F5DD4}" srcOrd="3" destOrd="0" presId="urn:microsoft.com/office/officeart/2005/8/layout/chevron2"/>
    <dgm:cxn modelId="{92EFD2A0-BEB2-4118-892E-FFAEB153200D}" type="presParOf" srcId="{597F4A99-7A84-4367-B4DE-38FEC8AA0762}" destId="{72B1E65F-2D2D-4AF3-83AE-2405C85277E3}" srcOrd="4" destOrd="0" presId="urn:microsoft.com/office/officeart/2005/8/layout/chevron2"/>
    <dgm:cxn modelId="{25FCD4E6-6C05-4F07-91A7-53A5CE1B03B2}" type="presParOf" srcId="{72B1E65F-2D2D-4AF3-83AE-2405C85277E3}" destId="{385A6886-84E1-481A-81F7-861BA04EC728}" srcOrd="0" destOrd="0" presId="urn:microsoft.com/office/officeart/2005/8/layout/chevron2"/>
    <dgm:cxn modelId="{7FAACDB3-58AA-4424-9B2D-02DC7F0630D5}" type="presParOf" srcId="{72B1E65F-2D2D-4AF3-83AE-2405C85277E3}" destId="{B0067208-73A0-4E9B-9C1D-621279F30EC1}" srcOrd="1" destOrd="0" presId="urn:microsoft.com/office/officeart/2005/8/layout/chevron2"/>
    <dgm:cxn modelId="{EDC74F70-8547-413A-97DA-B6BE88DA89DF}" type="presParOf" srcId="{597F4A99-7A84-4367-B4DE-38FEC8AA0762}" destId="{16DC50BD-635A-4802-A7E5-5F74B941BC49}" srcOrd="5" destOrd="0" presId="urn:microsoft.com/office/officeart/2005/8/layout/chevron2"/>
    <dgm:cxn modelId="{F1F99A63-8360-4386-91CB-FC9C05F9643E}" type="presParOf" srcId="{597F4A99-7A84-4367-B4DE-38FEC8AA0762}" destId="{D4493D37-450E-429E-A1E8-E3F87703BCE9}" srcOrd="6" destOrd="0" presId="urn:microsoft.com/office/officeart/2005/8/layout/chevron2"/>
    <dgm:cxn modelId="{8D9BA3F7-F3F8-432B-925D-E2A5595CFDD8}" type="presParOf" srcId="{D4493D37-450E-429E-A1E8-E3F87703BCE9}" destId="{907C5D53-BCD3-42F7-9894-4BFF1620E7BD}" srcOrd="0" destOrd="0" presId="urn:microsoft.com/office/officeart/2005/8/layout/chevron2"/>
    <dgm:cxn modelId="{CAD7C9E6-E8BB-436F-8828-B2E850DAFDEA}" type="presParOf" srcId="{D4493D37-450E-429E-A1E8-E3F87703BCE9}" destId="{A7A19652-E9AA-4D9C-B454-A1C57DBE28AB}" srcOrd="1" destOrd="0" presId="urn:microsoft.com/office/officeart/2005/8/layout/chevron2"/>
    <dgm:cxn modelId="{4551CC46-EFA0-4585-94CF-56C0B10DCB01}" type="presParOf" srcId="{597F4A99-7A84-4367-B4DE-38FEC8AA0762}" destId="{BEA81CC4-1708-4E22-B5C4-CF01B1D6FFBD}" srcOrd="7" destOrd="0" presId="urn:microsoft.com/office/officeart/2005/8/layout/chevron2"/>
    <dgm:cxn modelId="{436C91E3-9E06-4527-ABEA-72C6EAD42601}" type="presParOf" srcId="{597F4A99-7A84-4367-B4DE-38FEC8AA0762}" destId="{6B0089AB-AD1B-4FA1-B4C6-031D13433603}" srcOrd="8" destOrd="0" presId="urn:microsoft.com/office/officeart/2005/8/layout/chevron2"/>
    <dgm:cxn modelId="{76B39BD4-12E7-45D7-BE25-6C87442E7DE2}" type="presParOf" srcId="{6B0089AB-AD1B-4FA1-B4C6-031D13433603}" destId="{FB40C466-9572-472F-8B72-18C5FE36605C}" srcOrd="0" destOrd="0" presId="urn:microsoft.com/office/officeart/2005/8/layout/chevron2"/>
    <dgm:cxn modelId="{D0B15993-79C9-4900-80AB-8CBC7E44F476}" type="presParOf" srcId="{6B0089AB-AD1B-4FA1-B4C6-031D13433603}" destId="{BB192342-9017-4B0F-A1AA-A1B643C95334}" srcOrd="1" destOrd="0" presId="urn:microsoft.com/office/officeart/2005/8/layout/chevron2"/>
    <dgm:cxn modelId="{56A82CA7-0F6F-438C-8EFF-00D8D508F05C}" type="presParOf" srcId="{597F4A99-7A84-4367-B4DE-38FEC8AA0762}" destId="{DB390E52-FDE2-4C52-AA0B-6F91167137D8}" srcOrd="9" destOrd="0" presId="urn:microsoft.com/office/officeart/2005/8/layout/chevron2"/>
    <dgm:cxn modelId="{F7ACE386-4F7A-40AB-B2DA-996B037E1765}" type="presParOf" srcId="{597F4A99-7A84-4367-B4DE-38FEC8AA0762}" destId="{40782AE2-C9C8-4344-9E86-8004994FD546}" srcOrd="10" destOrd="0" presId="urn:microsoft.com/office/officeart/2005/8/layout/chevron2"/>
    <dgm:cxn modelId="{F2DCB520-079D-44D2-A92B-F7315B229A49}" type="presParOf" srcId="{40782AE2-C9C8-4344-9E86-8004994FD546}" destId="{06B0CF1C-C811-46CF-B2C8-6370F62E2925}" srcOrd="0" destOrd="0" presId="urn:microsoft.com/office/officeart/2005/8/layout/chevron2"/>
    <dgm:cxn modelId="{74A5C1AA-A526-4D62-BE43-E0E69D885E68}" type="presParOf" srcId="{40782AE2-C9C8-4344-9E86-8004994FD546}" destId="{6CE24D1C-C597-4312-A02A-C4F3914E15C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9BEF3-A0C9-48C5-9BA7-AD47EF253A0E}">
      <dsp:nvSpPr>
        <dsp:cNvPr id="0" name=""/>
        <dsp:cNvSpPr/>
      </dsp:nvSpPr>
      <dsp:spPr>
        <a:xfrm>
          <a:off x="0" y="1439628"/>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C390BA34-CEDC-4D69-87C6-515A3C2B657B}">
      <dsp:nvSpPr>
        <dsp:cNvPr id="0" name=""/>
        <dsp:cNvSpPr/>
      </dsp:nvSpPr>
      <dsp:spPr>
        <a:xfrm>
          <a:off x="136108" y="1546160"/>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1733</a:t>
          </a:r>
        </a:p>
      </dsp:txBody>
      <dsp:txXfrm>
        <a:off x="136108" y="1546160"/>
        <a:ext cx="1980534" cy="325355"/>
      </dsp:txXfrm>
    </dsp:sp>
    <dsp:sp modelId="{0B7C8FBD-87A5-48F8-8DE4-0254172E2417}">
      <dsp:nvSpPr>
        <dsp:cNvPr id="0" name=""/>
        <dsp:cNvSpPr/>
      </dsp:nvSpPr>
      <dsp:spPr>
        <a:xfrm>
          <a:off x="26481" y="112285"/>
          <a:ext cx="2250607"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biggening of probabilistic data analysis from “Bayes Theorem” by Thomas Bayes</a:t>
          </a:r>
        </a:p>
      </dsp:txBody>
      <dsp:txXfrm>
        <a:off x="63925" y="149729"/>
        <a:ext cx="2175719" cy="692163"/>
      </dsp:txXfrm>
    </dsp:sp>
    <dsp:sp modelId="{948C0CD7-EB2D-43A1-BC82-791AB16EE543}">
      <dsp:nvSpPr>
        <dsp:cNvPr id="0" name=""/>
        <dsp:cNvSpPr/>
      </dsp:nvSpPr>
      <dsp:spPr>
        <a:xfrm>
          <a:off x="1126375"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09E353D-727F-4D15-A70F-3F100C5E8184}">
      <dsp:nvSpPr>
        <dsp:cNvPr id="0" name=""/>
        <dsp:cNvSpPr/>
      </dsp:nvSpPr>
      <dsp:spPr>
        <a:xfrm>
          <a:off x="1441460" y="1007739"/>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1805</a:t>
          </a:r>
        </a:p>
      </dsp:txBody>
      <dsp:txXfrm>
        <a:off x="1441460" y="1007739"/>
        <a:ext cx="1980534" cy="325355"/>
      </dsp:txXfrm>
    </dsp:sp>
    <dsp:sp modelId="{A4BD87ED-D75F-455F-883D-B70C3D4919F1}">
      <dsp:nvSpPr>
        <dsp:cNvPr id="0" name=""/>
        <dsp:cNvSpPr/>
      </dsp:nvSpPr>
      <dsp:spPr>
        <a:xfrm>
          <a:off x="1104780"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0A206-9434-47AB-AD1C-CCE6708E1A72}">
      <dsp:nvSpPr>
        <dsp:cNvPr id="0" name=""/>
        <dsp:cNvSpPr/>
      </dsp:nvSpPr>
      <dsp:spPr>
        <a:xfrm>
          <a:off x="1306423" y="1986686"/>
          <a:ext cx="2250607"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Adrien Marie and Carl Friedrich developed regression analysis, which also was a foundation for data mining.</a:t>
          </a:r>
        </a:p>
      </dsp:txBody>
      <dsp:txXfrm>
        <a:off x="1349995" y="2030258"/>
        <a:ext cx="2163463" cy="805425"/>
      </dsp:txXfrm>
    </dsp:sp>
    <dsp:sp modelId="{AC96F928-70B4-4135-9F55-F35C50E3AD1A}">
      <dsp:nvSpPr>
        <dsp:cNvPr id="0" name=""/>
        <dsp:cNvSpPr/>
      </dsp:nvSpPr>
      <dsp:spPr>
        <a:xfrm>
          <a:off x="2431727"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0AD149-2FA8-4486-98E0-8B00F017D99F}">
      <dsp:nvSpPr>
        <dsp:cNvPr id="0" name=""/>
        <dsp:cNvSpPr/>
      </dsp:nvSpPr>
      <dsp:spPr>
        <a:xfrm>
          <a:off x="2746812" y="1546160"/>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1889</a:t>
          </a:r>
        </a:p>
      </dsp:txBody>
      <dsp:txXfrm>
        <a:off x="2746812" y="1546160"/>
        <a:ext cx="1980534" cy="325355"/>
      </dsp:txXfrm>
    </dsp:sp>
    <dsp:sp modelId="{4D430CA5-C6CF-46A0-88DF-084CCB4C5177}">
      <dsp:nvSpPr>
        <dsp:cNvPr id="0" name=""/>
        <dsp:cNvSpPr/>
      </dsp:nvSpPr>
      <dsp:spPr>
        <a:xfrm>
          <a:off x="2410133"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CBDA4D-6E14-4D96-9B34-EFBC66B29F04}">
      <dsp:nvSpPr>
        <dsp:cNvPr id="0" name=""/>
        <dsp:cNvSpPr/>
      </dsp:nvSpPr>
      <dsp:spPr>
        <a:xfrm>
          <a:off x="2611776" y="0"/>
          <a:ext cx="2250607"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Herman Hollerith improved data processing punch card which allowed machines to read large datasets and analyze them quickly</a:t>
          </a:r>
        </a:p>
      </dsp:txBody>
      <dsp:txXfrm>
        <a:off x="2655348" y="43572"/>
        <a:ext cx="2163463" cy="805425"/>
      </dsp:txXfrm>
    </dsp:sp>
    <dsp:sp modelId="{A1C3E11F-9AA0-4577-8333-45F425A6A856}">
      <dsp:nvSpPr>
        <dsp:cNvPr id="0" name=""/>
        <dsp:cNvSpPr/>
      </dsp:nvSpPr>
      <dsp:spPr>
        <a:xfrm>
          <a:off x="3737079"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F9F8C9F-78DA-433C-94D1-7C225AC9342D}">
      <dsp:nvSpPr>
        <dsp:cNvPr id="0" name=""/>
        <dsp:cNvSpPr/>
      </dsp:nvSpPr>
      <dsp:spPr>
        <a:xfrm>
          <a:off x="4052164" y="1007739"/>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1936</a:t>
          </a:r>
        </a:p>
      </dsp:txBody>
      <dsp:txXfrm>
        <a:off x="4052164" y="1007739"/>
        <a:ext cx="1980534" cy="325355"/>
      </dsp:txXfrm>
    </dsp:sp>
    <dsp:sp modelId="{E46136EF-3A81-4C20-8FCB-A0206B2285CB}">
      <dsp:nvSpPr>
        <dsp:cNvPr id="0" name=""/>
        <dsp:cNvSpPr/>
      </dsp:nvSpPr>
      <dsp:spPr>
        <a:xfrm>
          <a:off x="3715485"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2D471-2505-4DCE-9E6A-22A5E5E319C0}">
      <dsp:nvSpPr>
        <dsp:cNvPr id="0" name=""/>
        <dsp:cNvSpPr/>
      </dsp:nvSpPr>
      <dsp:spPr>
        <a:xfrm>
          <a:off x="3917128" y="1986686"/>
          <a:ext cx="2250607"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Alan Turing came up with Universal machine that is capable of anu computation</a:t>
          </a:r>
        </a:p>
      </dsp:txBody>
      <dsp:txXfrm>
        <a:off x="3954572" y="2024130"/>
        <a:ext cx="2175719" cy="692163"/>
      </dsp:txXfrm>
    </dsp:sp>
    <dsp:sp modelId="{B3A6DEC3-5226-4CC2-9DD7-E60A0BC46C54}">
      <dsp:nvSpPr>
        <dsp:cNvPr id="0" name=""/>
        <dsp:cNvSpPr/>
      </dsp:nvSpPr>
      <dsp:spPr>
        <a:xfrm>
          <a:off x="5042432"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8FA961-CB46-42E5-837B-E332C5890471}">
      <dsp:nvSpPr>
        <dsp:cNvPr id="0" name=""/>
        <dsp:cNvSpPr/>
      </dsp:nvSpPr>
      <dsp:spPr>
        <a:xfrm>
          <a:off x="5357517" y="1546160"/>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1950s-1960s</a:t>
          </a:r>
        </a:p>
      </dsp:txBody>
      <dsp:txXfrm>
        <a:off x="5357517" y="1546160"/>
        <a:ext cx="1980534" cy="325355"/>
      </dsp:txXfrm>
    </dsp:sp>
    <dsp:sp modelId="{CDB3EB52-A372-4A89-BD23-FF250B0EDAB3}">
      <dsp:nvSpPr>
        <dsp:cNvPr id="0" name=""/>
        <dsp:cNvSpPr/>
      </dsp:nvSpPr>
      <dsp:spPr>
        <a:xfrm>
          <a:off x="5020837"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56764B-CD2E-45CB-8992-A6039C126D71}">
      <dsp:nvSpPr>
        <dsp:cNvPr id="0" name=""/>
        <dsp:cNvSpPr/>
      </dsp:nvSpPr>
      <dsp:spPr>
        <a:xfrm>
          <a:off x="5222480" y="125517"/>
          <a:ext cx="2250607"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Statistical methods such as decision tress and linear programming were used</a:t>
          </a:r>
        </a:p>
      </dsp:txBody>
      <dsp:txXfrm>
        <a:off x="5259924" y="162961"/>
        <a:ext cx="2175719" cy="692163"/>
      </dsp:txXfrm>
    </dsp:sp>
    <dsp:sp modelId="{DEC0C2C1-1146-4171-BCD6-7388D18F1F2B}">
      <dsp:nvSpPr>
        <dsp:cNvPr id="0" name=""/>
        <dsp:cNvSpPr/>
      </dsp:nvSpPr>
      <dsp:spPr>
        <a:xfrm>
          <a:off x="6347784"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7A78E9A-6AD2-4457-8F5A-BAB064102EBA}">
      <dsp:nvSpPr>
        <dsp:cNvPr id="0" name=""/>
        <dsp:cNvSpPr/>
      </dsp:nvSpPr>
      <dsp:spPr>
        <a:xfrm>
          <a:off x="6662869" y="1007739"/>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1970s</a:t>
          </a:r>
        </a:p>
      </dsp:txBody>
      <dsp:txXfrm>
        <a:off x="6662869" y="1007739"/>
        <a:ext cx="1980534" cy="325355"/>
      </dsp:txXfrm>
    </dsp:sp>
    <dsp:sp modelId="{5611752B-4DA8-423D-81B1-2B08ADF589D3}">
      <dsp:nvSpPr>
        <dsp:cNvPr id="0" name=""/>
        <dsp:cNvSpPr/>
      </dsp:nvSpPr>
      <dsp:spPr>
        <a:xfrm>
          <a:off x="6326189"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6DFC8-C24A-4BF3-9297-86B666C245AE}">
      <dsp:nvSpPr>
        <dsp:cNvPr id="0" name=""/>
        <dsp:cNvSpPr/>
      </dsp:nvSpPr>
      <dsp:spPr>
        <a:xfrm>
          <a:off x="6527832" y="1986686"/>
          <a:ext cx="2250607"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rise of rational data bases and Structured Query Language (SQL), which helped in data storage and retrieval.</a:t>
          </a:r>
        </a:p>
      </dsp:txBody>
      <dsp:txXfrm>
        <a:off x="6571404" y="2030258"/>
        <a:ext cx="2163463" cy="805425"/>
      </dsp:txXfrm>
    </dsp:sp>
    <dsp:sp modelId="{4B8380BC-49E2-49CE-A4B7-140619731D6E}">
      <dsp:nvSpPr>
        <dsp:cNvPr id="0" name=""/>
        <dsp:cNvSpPr/>
      </dsp:nvSpPr>
      <dsp:spPr>
        <a:xfrm>
          <a:off x="7653136"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03F654-C019-4366-B051-C0B2302BAD1B}">
      <dsp:nvSpPr>
        <dsp:cNvPr id="0" name=""/>
        <dsp:cNvSpPr/>
      </dsp:nvSpPr>
      <dsp:spPr>
        <a:xfrm>
          <a:off x="7631542"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69011-C548-4F69-8D42-E91508677A9E}">
      <dsp:nvSpPr>
        <dsp:cNvPr id="0" name=""/>
        <dsp:cNvSpPr/>
      </dsp:nvSpPr>
      <dsp:spPr>
        <a:xfrm>
          <a:off x="0" y="351"/>
          <a:ext cx="8779512" cy="8224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7566F-DD50-4228-BD15-B8DC7B01775E}">
      <dsp:nvSpPr>
        <dsp:cNvPr id="0" name=""/>
        <dsp:cNvSpPr/>
      </dsp:nvSpPr>
      <dsp:spPr>
        <a:xfrm>
          <a:off x="248789" y="185401"/>
          <a:ext cx="452344" cy="452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14EF8-0E84-47E8-8791-702BFAF5A1B3}">
      <dsp:nvSpPr>
        <dsp:cNvPr id="0" name=""/>
        <dsp:cNvSpPr/>
      </dsp:nvSpPr>
      <dsp:spPr>
        <a:xfrm>
          <a:off x="949922" y="351"/>
          <a:ext cx="7829589" cy="822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042" tIns="87042" rIns="87042" bIns="87042" numCol="1" spcCol="1270" anchor="ctr" anchorCtr="0">
          <a:noAutofit/>
        </a:bodyPr>
        <a:lstStyle/>
        <a:p>
          <a:pPr marL="0" lvl="0" indent="0" algn="l" defTabSz="800100">
            <a:lnSpc>
              <a:spcPct val="100000"/>
            </a:lnSpc>
            <a:spcBef>
              <a:spcPct val="0"/>
            </a:spcBef>
            <a:spcAft>
              <a:spcPct val="35000"/>
            </a:spcAft>
            <a:buNone/>
          </a:pPr>
          <a:r>
            <a:rPr lang="en-US" sz="1800" kern="1200"/>
            <a:t>Orange uses a combination of traditional and advanced technologies to collect data: cloud storage, data warehouse, data lakes.</a:t>
          </a:r>
        </a:p>
      </dsp:txBody>
      <dsp:txXfrm>
        <a:off x="949922" y="351"/>
        <a:ext cx="7829589" cy="822443"/>
      </dsp:txXfrm>
    </dsp:sp>
    <dsp:sp modelId="{0D77FC91-5ABB-475E-ADE4-97E931B72B14}">
      <dsp:nvSpPr>
        <dsp:cNvPr id="0" name=""/>
        <dsp:cNvSpPr/>
      </dsp:nvSpPr>
      <dsp:spPr>
        <a:xfrm>
          <a:off x="0" y="1028406"/>
          <a:ext cx="8779512" cy="8224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61B02-6A97-4871-920D-149D8AAEA214}">
      <dsp:nvSpPr>
        <dsp:cNvPr id="0" name=""/>
        <dsp:cNvSpPr/>
      </dsp:nvSpPr>
      <dsp:spPr>
        <a:xfrm>
          <a:off x="248789" y="1213455"/>
          <a:ext cx="452344" cy="452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D722D-BA94-4F87-B616-3E7A0C664E94}">
      <dsp:nvSpPr>
        <dsp:cNvPr id="0" name=""/>
        <dsp:cNvSpPr/>
      </dsp:nvSpPr>
      <dsp:spPr>
        <a:xfrm>
          <a:off x="949922" y="1028406"/>
          <a:ext cx="7829589" cy="822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042" tIns="87042" rIns="87042" bIns="87042" numCol="1" spcCol="1270" anchor="ctr" anchorCtr="0">
          <a:noAutofit/>
        </a:bodyPr>
        <a:lstStyle/>
        <a:p>
          <a:pPr marL="0" lvl="0" indent="0" algn="l" defTabSz="800100">
            <a:lnSpc>
              <a:spcPct val="100000"/>
            </a:lnSpc>
            <a:spcBef>
              <a:spcPct val="0"/>
            </a:spcBef>
            <a:spcAft>
              <a:spcPct val="35000"/>
            </a:spcAft>
            <a:buNone/>
          </a:pPr>
          <a:r>
            <a:rPr lang="en-US" sz="1800" kern="1200"/>
            <a:t>"Our advanced data analytics and ML models give a new perspective and uncover the hidden patterns that cannot be seen without data mining techniques" </a:t>
          </a:r>
        </a:p>
      </dsp:txBody>
      <dsp:txXfrm>
        <a:off x="949922" y="1028406"/>
        <a:ext cx="7829589" cy="822443"/>
      </dsp:txXfrm>
    </dsp:sp>
    <dsp:sp modelId="{F7F3C83B-D874-4825-B6E8-BDC9EF0BA56C}">
      <dsp:nvSpPr>
        <dsp:cNvPr id="0" name=""/>
        <dsp:cNvSpPr/>
      </dsp:nvSpPr>
      <dsp:spPr>
        <a:xfrm>
          <a:off x="0" y="2056460"/>
          <a:ext cx="8779512" cy="8224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5770-608A-4B6F-9190-A5C15DC98CD3}">
      <dsp:nvSpPr>
        <dsp:cNvPr id="0" name=""/>
        <dsp:cNvSpPr/>
      </dsp:nvSpPr>
      <dsp:spPr>
        <a:xfrm>
          <a:off x="248789" y="2241510"/>
          <a:ext cx="452344" cy="4523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D03F9-507B-49ED-84A9-79E2655E6026}">
      <dsp:nvSpPr>
        <dsp:cNvPr id="0" name=""/>
        <dsp:cNvSpPr/>
      </dsp:nvSpPr>
      <dsp:spPr>
        <a:xfrm>
          <a:off x="949922" y="2056460"/>
          <a:ext cx="7829589" cy="822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042" tIns="87042" rIns="87042" bIns="87042" numCol="1" spcCol="1270" anchor="ctr" anchorCtr="0">
          <a:noAutofit/>
        </a:bodyPr>
        <a:lstStyle/>
        <a:p>
          <a:pPr marL="0" lvl="0" indent="0" algn="l" defTabSz="800100">
            <a:lnSpc>
              <a:spcPct val="100000"/>
            </a:lnSpc>
            <a:spcBef>
              <a:spcPct val="0"/>
            </a:spcBef>
            <a:spcAft>
              <a:spcPct val="35000"/>
            </a:spcAft>
            <a:buNone/>
          </a:pPr>
          <a:r>
            <a:rPr lang="en-US" sz="1800" kern="1200"/>
            <a:t>Data mining models are one of the key inputs which are taken into consideration during management meetings.</a:t>
          </a:r>
        </a:p>
      </dsp:txBody>
      <dsp:txXfrm>
        <a:off x="949922" y="2056460"/>
        <a:ext cx="7829589" cy="8224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6CF8C-8CA3-41D6-9752-CC576DDDC8C9}">
      <dsp:nvSpPr>
        <dsp:cNvPr id="0" name=""/>
        <dsp:cNvSpPr/>
      </dsp:nvSpPr>
      <dsp:spPr>
        <a:xfrm>
          <a:off x="0" y="349"/>
          <a:ext cx="5928357" cy="81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0E47C-3A84-4FB3-85E6-6C3364C6F95D}">
      <dsp:nvSpPr>
        <dsp:cNvPr id="0" name=""/>
        <dsp:cNvSpPr/>
      </dsp:nvSpPr>
      <dsp:spPr>
        <a:xfrm>
          <a:off x="247326" y="184310"/>
          <a:ext cx="449683" cy="449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2A95F1-09E0-4367-BEA8-F5289842707A}">
      <dsp:nvSpPr>
        <dsp:cNvPr id="0" name=""/>
        <dsp:cNvSpPr/>
      </dsp:nvSpPr>
      <dsp:spPr>
        <a:xfrm>
          <a:off x="944335" y="349"/>
          <a:ext cx="4984022" cy="81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30" tIns="86530" rIns="86530" bIns="86530" numCol="1" spcCol="1270" anchor="ctr" anchorCtr="0">
          <a:noAutofit/>
        </a:bodyPr>
        <a:lstStyle/>
        <a:p>
          <a:pPr marL="0" lvl="0" indent="0" algn="l" defTabSz="711200">
            <a:lnSpc>
              <a:spcPct val="100000"/>
            </a:lnSpc>
            <a:spcBef>
              <a:spcPct val="0"/>
            </a:spcBef>
            <a:spcAft>
              <a:spcPct val="35000"/>
            </a:spcAft>
            <a:buNone/>
          </a:pPr>
          <a:r>
            <a:rPr lang="en-US" sz="1600" kern="1200" dirty="0"/>
            <a:t>Tools used for developing data mining projects:</a:t>
          </a:r>
        </a:p>
        <a:p>
          <a:pPr marL="0" lvl="0" indent="0" algn="l" defTabSz="711200">
            <a:lnSpc>
              <a:spcPct val="100000"/>
            </a:lnSpc>
            <a:spcBef>
              <a:spcPct val="0"/>
            </a:spcBef>
            <a:spcAft>
              <a:spcPct val="35000"/>
            </a:spcAft>
            <a:buNone/>
          </a:pPr>
          <a:r>
            <a:rPr lang="en-US" sz="1600" kern="1200" dirty="0"/>
            <a:t>"SAS Enterprise Miner" and "SAS Enterprise Guide"</a:t>
          </a:r>
        </a:p>
      </dsp:txBody>
      <dsp:txXfrm>
        <a:off x="944335" y="349"/>
        <a:ext cx="4984022" cy="817606"/>
      </dsp:txXfrm>
    </dsp:sp>
    <dsp:sp modelId="{EFD13883-DC66-4C7B-9860-F35E89E1AE02}">
      <dsp:nvSpPr>
        <dsp:cNvPr id="0" name=""/>
        <dsp:cNvSpPr/>
      </dsp:nvSpPr>
      <dsp:spPr>
        <a:xfrm>
          <a:off x="0" y="1022357"/>
          <a:ext cx="5928357" cy="81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13EB0-3BE0-4C56-A87D-0AA0EE338EAE}">
      <dsp:nvSpPr>
        <dsp:cNvPr id="0" name=""/>
        <dsp:cNvSpPr/>
      </dsp:nvSpPr>
      <dsp:spPr>
        <a:xfrm>
          <a:off x="247326" y="1206319"/>
          <a:ext cx="449683" cy="449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6BEE24-08EF-4B8C-B24C-62CC6E78D886}">
      <dsp:nvSpPr>
        <dsp:cNvPr id="0" name=""/>
        <dsp:cNvSpPr/>
      </dsp:nvSpPr>
      <dsp:spPr>
        <a:xfrm>
          <a:off x="944335" y="1022357"/>
          <a:ext cx="4984022" cy="81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30" tIns="86530" rIns="86530" bIns="86530" numCol="1" spcCol="1270" anchor="ctr" anchorCtr="0">
          <a:noAutofit/>
        </a:bodyPr>
        <a:lstStyle/>
        <a:p>
          <a:pPr marL="0" lvl="0" indent="0" algn="l" defTabSz="800100">
            <a:lnSpc>
              <a:spcPct val="100000"/>
            </a:lnSpc>
            <a:spcBef>
              <a:spcPct val="0"/>
            </a:spcBef>
            <a:spcAft>
              <a:spcPct val="35000"/>
            </a:spcAft>
            <a:buNone/>
          </a:pPr>
          <a:r>
            <a:rPr lang="en-US" sz="1800" kern="1200" dirty="0"/>
            <a:t>passive data collection methods</a:t>
          </a:r>
        </a:p>
      </dsp:txBody>
      <dsp:txXfrm>
        <a:off x="944335" y="1022357"/>
        <a:ext cx="4984022" cy="817606"/>
      </dsp:txXfrm>
    </dsp:sp>
    <dsp:sp modelId="{364838D3-0434-46D4-8BE9-77DAB1ACFEF2}">
      <dsp:nvSpPr>
        <dsp:cNvPr id="0" name=""/>
        <dsp:cNvSpPr/>
      </dsp:nvSpPr>
      <dsp:spPr>
        <a:xfrm>
          <a:off x="0" y="2044365"/>
          <a:ext cx="5928357" cy="81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24C16E-FE93-4C6C-81AE-9E09F3F7A7F9}">
      <dsp:nvSpPr>
        <dsp:cNvPr id="0" name=""/>
        <dsp:cNvSpPr/>
      </dsp:nvSpPr>
      <dsp:spPr>
        <a:xfrm>
          <a:off x="247326" y="2228327"/>
          <a:ext cx="449683" cy="4496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BB166E-FBFE-4189-AA7C-F1F36BAB5573}">
      <dsp:nvSpPr>
        <dsp:cNvPr id="0" name=""/>
        <dsp:cNvSpPr/>
      </dsp:nvSpPr>
      <dsp:spPr>
        <a:xfrm>
          <a:off x="944335" y="2044365"/>
          <a:ext cx="4984022" cy="81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30" tIns="86530" rIns="86530" bIns="86530" numCol="1" spcCol="1270" anchor="ctr" anchorCtr="0">
          <a:noAutofit/>
        </a:bodyPr>
        <a:lstStyle/>
        <a:p>
          <a:pPr marL="0" lvl="0" indent="0" algn="l" defTabSz="800100">
            <a:lnSpc>
              <a:spcPct val="100000"/>
            </a:lnSpc>
            <a:spcBef>
              <a:spcPct val="0"/>
            </a:spcBef>
            <a:spcAft>
              <a:spcPct val="35000"/>
            </a:spcAft>
            <a:buNone/>
          </a:pPr>
          <a:r>
            <a:rPr lang="en-US" sz="1800" kern="1200" dirty="0"/>
            <a:t>Data warehousing played an important role, by focusing on Oracle databases.</a:t>
          </a:r>
        </a:p>
      </dsp:txBody>
      <dsp:txXfrm>
        <a:off x="944335" y="2044365"/>
        <a:ext cx="4984022" cy="8176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0C574-BD35-4CEB-B8A7-CB74D69CD551}">
      <dsp:nvSpPr>
        <dsp:cNvPr id="0" name=""/>
        <dsp:cNvSpPr/>
      </dsp:nvSpPr>
      <dsp:spPr>
        <a:xfrm>
          <a:off x="0" y="1417"/>
          <a:ext cx="5928357" cy="71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715FD-A023-4C18-86CE-B566736A5109}">
      <dsp:nvSpPr>
        <dsp:cNvPr id="0" name=""/>
        <dsp:cNvSpPr/>
      </dsp:nvSpPr>
      <dsp:spPr>
        <a:xfrm>
          <a:off x="217385" y="163109"/>
          <a:ext cx="395245" cy="395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D9607A-C737-4DEC-AF16-C4B6FDEC6BB0}">
      <dsp:nvSpPr>
        <dsp:cNvPr id="0" name=""/>
        <dsp:cNvSpPr/>
      </dsp:nvSpPr>
      <dsp:spPr>
        <a:xfrm>
          <a:off x="830015" y="1417"/>
          <a:ext cx="5098342" cy="71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5" tIns="76055" rIns="76055" bIns="76055" numCol="1" spcCol="1270" anchor="ctr" anchorCtr="0">
          <a:noAutofit/>
        </a:bodyPr>
        <a:lstStyle/>
        <a:p>
          <a:pPr marL="0" lvl="0" indent="0" algn="l" defTabSz="800100">
            <a:lnSpc>
              <a:spcPct val="100000"/>
            </a:lnSpc>
            <a:spcBef>
              <a:spcPct val="0"/>
            </a:spcBef>
            <a:spcAft>
              <a:spcPct val="35000"/>
            </a:spcAft>
            <a:buNone/>
          </a:pPr>
          <a:r>
            <a:rPr lang="en-US" sz="1800" kern="1200"/>
            <a:t>Using new tools such as Python and Google cloud are the primary tools in their modern approaches.</a:t>
          </a:r>
        </a:p>
      </dsp:txBody>
      <dsp:txXfrm>
        <a:off x="830015" y="1417"/>
        <a:ext cx="5098342" cy="718628"/>
      </dsp:txXfrm>
    </dsp:sp>
    <dsp:sp modelId="{2942077E-22D2-421F-8538-9A4744883042}">
      <dsp:nvSpPr>
        <dsp:cNvPr id="0" name=""/>
        <dsp:cNvSpPr/>
      </dsp:nvSpPr>
      <dsp:spPr>
        <a:xfrm>
          <a:off x="0" y="899703"/>
          <a:ext cx="5928357" cy="71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754E1-632E-4A7B-8345-2440A2E29052}">
      <dsp:nvSpPr>
        <dsp:cNvPr id="0" name=""/>
        <dsp:cNvSpPr/>
      </dsp:nvSpPr>
      <dsp:spPr>
        <a:xfrm>
          <a:off x="217385" y="1061394"/>
          <a:ext cx="395245" cy="395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D29B6-D883-45AF-A0D6-ED72C0D40FD5}">
      <dsp:nvSpPr>
        <dsp:cNvPr id="0" name=""/>
        <dsp:cNvSpPr/>
      </dsp:nvSpPr>
      <dsp:spPr>
        <a:xfrm>
          <a:off x="830015" y="899703"/>
          <a:ext cx="5098342" cy="71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5" tIns="76055" rIns="76055" bIns="76055" numCol="1" spcCol="1270" anchor="ctr" anchorCtr="0">
          <a:noAutofit/>
        </a:bodyPr>
        <a:lstStyle/>
        <a:p>
          <a:pPr marL="0" lvl="0" indent="0" algn="l" defTabSz="800100">
            <a:lnSpc>
              <a:spcPct val="100000"/>
            </a:lnSpc>
            <a:spcBef>
              <a:spcPct val="0"/>
            </a:spcBef>
            <a:spcAft>
              <a:spcPct val="35000"/>
            </a:spcAft>
            <a:buNone/>
          </a:pPr>
          <a:r>
            <a:rPr lang="en-US" sz="1800" kern="1200" dirty="0"/>
            <a:t>Using active data collection method</a:t>
          </a:r>
        </a:p>
      </dsp:txBody>
      <dsp:txXfrm>
        <a:off x="830015" y="899703"/>
        <a:ext cx="5098342" cy="718628"/>
      </dsp:txXfrm>
    </dsp:sp>
    <dsp:sp modelId="{75529093-922B-408A-9422-C34888341FE6}">
      <dsp:nvSpPr>
        <dsp:cNvPr id="0" name=""/>
        <dsp:cNvSpPr/>
      </dsp:nvSpPr>
      <dsp:spPr>
        <a:xfrm>
          <a:off x="0" y="1797988"/>
          <a:ext cx="5928357" cy="71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4B08F-BA68-44FA-93B5-C56C11A15417}">
      <dsp:nvSpPr>
        <dsp:cNvPr id="0" name=""/>
        <dsp:cNvSpPr/>
      </dsp:nvSpPr>
      <dsp:spPr>
        <a:xfrm>
          <a:off x="217385" y="1959679"/>
          <a:ext cx="395245" cy="395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987964-011D-4D21-B98A-E4E72A35216F}">
      <dsp:nvSpPr>
        <dsp:cNvPr id="0" name=""/>
        <dsp:cNvSpPr/>
      </dsp:nvSpPr>
      <dsp:spPr>
        <a:xfrm>
          <a:off x="830015" y="1797988"/>
          <a:ext cx="5098342" cy="71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5" tIns="76055" rIns="76055" bIns="76055" numCol="1" spcCol="1270" anchor="ctr" anchorCtr="0">
          <a:noAutofit/>
        </a:bodyPr>
        <a:lstStyle/>
        <a:p>
          <a:pPr marL="0" lvl="0" indent="0" algn="l" defTabSz="800100">
            <a:lnSpc>
              <a:spcPct val="100000"/>
            </a:lnSpc>
            <a:spcBef>
              <a:spcPct val="0"/>
            </a:spcBef>
            <a:spcAft>
              <a:spcPct val="35000"/>
            </a:spcAft>
            <a:buNone/>
          </a:pPr>
          <a:r>
            <a:rPr lang="en-US" sz="1800" kern="1200" dirty="0"/>
            <a:t>Utilizing real time collection method from network devices and customer interactions</a:t>
          </a:r>
        </a:p>
      </dsp:txBody>
      <dsp:txXfrm>
        <a:off x="830015" y="1797988"/>
        <a:ext cx="5098342" cy="718628"/>
      </dsp:txXfrm>
    </dsp:sp>
    <dsp:sp modelId="{7BCF20FF-4390-4263-9B8B-18A4752DCA8F}">
      <dsp:nvSpPr>
        <dsp:cNvPr id="0" name=""/>
        <dsp:cNvSpPr/>
      </dsp:nvSpPr>
      <dsp:spPr>
        <a:xfrm>
          <a:off x="0" y="2696273"/>
          <a:ext cx="5928357" cy="71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271E8-4C0D-43E7-9164-7B4F1BA84877}">
      <dsp:nvSpPr>
        <dsp:cNvPr id="0" name=""/>
        <dsp:cNvSpPr/>
      </dsp:nvSpPr>
      <dsp:spPr>
        <a:xfrm>
          <a:off x="217385" y="2857965"/>
          <a:ext cx="395245" cy="395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2C0DA-9D9E-40EC-B1EC-90C262642494}">
      <dsp:nvSpPr>
        <dsp:cNvPr id="0" name=""/>
        <dsp:cNvSpPr/>
      </dsp:nvSpPr>
      <dsp:spPr>
        <a:xfrm>
          <a:off x="830015" y="2696273"/>
          <a:ext cx="5098342" cy="71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5" tIns="76055" rIns="76055" bIns="76055" numCol="1" spcCol="1270" anchor="ctr" anchorCtr="0">
          <a:noAutofit/>
        </a:bodyPr>
        <a:lstStyle/>
        <a:p>
          <a:pPr marL="0" lvl="0" indent="0" algn="l" defTabSz="800100">
            <a:lnSpc>
              <a:spcPct val="100000"/>
            </a:lnSpc>
            <a:spcBef>
              <a:spcPct val="0"/>
            </a:spcBef>
            <a:spcAft>
              <a:spcPct val="35000"/>
            </a:spcAft>
            <a:buNone/>
          </a:pPr>
          <a:r>
            <a:rPr lang="en-US" sz="1800" kern="1200"/>
            <a:t>Collecting </a:t>
          </a:r>
          <a:r>
            <a:rPr lang="en-US" sz="1800" kern="1200" dirty="0"/>
            <a:t>data from multiple new sources such as social media, IOT and Orange chatbots.</a:t>
          </a:r>
        </a:p>
      </dsp:txBody>
      <dsp:txXfrm>
        <a:off x="830015" y="2696273"/>
        <a:ext cx="5098342" cy="7186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F15B9-AF7F-4ABD-A2B1-2371A0E44E8D}">
      <dsp:nvSpPr>
        <dsp:cNvPr id="0" name=""/>
        <dsp:cNvSpPr/>
      </dsp:nvSpPr>
      <dsp:spPr>
        <a:xfrm>
          <a:off x="0" y="246"/>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5DDA80-8125-490C-A666-6F379FAA0D28}">
      <dsp:nvSpPr>
        <dsp:cNvPr id="0" name=""/>
        <dsp:cNvSpPr/>
      </dsp:nvSpPr>
      <dsp:spPr>
        <a:xfrm>
          <a:off x="102450" y="76448"/>
          <a:ext cx="186272" cy="1862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405237-37F3-4DA8-BF62-6186FB2A201F}">
      <dsp:nvSpPr>
        <dsp:cNvPr id="0" name=""/>
        <dsp:cNvSpPr/>
      </dsp:nvSpPr>
      <dsp:spPr>
        <a:xfrm>
          <a:off x="391173" y="246"/>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Provide personal customer interaction</a:t>
          </a:r>
        </a:p>
      </dsp:txBody>
      <dsp:txXfrm>
        <a:off x="391173" y="246"/>
        <a:ext cx="8388338" cy="338678"/>
      </dsp:txXfrm>
    </dsp:sp>
    <dsp:sp modelId="{AAF25EEF-8246-4056-9311-CE3EB2F854E9}">
      <dsp:nvSpPr>
        <dsp:cNvPr id="0" name=""/>
        <dsp:cNvSpPr/>
      </dsp:nvSpPr>
      <dsp:spPr>
        <a:xfrm>
          <a:off x="0" y="423593"/>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C56CE-0931-468D-A4C4-FAAB10BBF0F0}">
      <dsp:nvSpPr>
        <dsp:cNvPr id="0" name=""/>
        <dsp:cNvSpPr/>
      </dsp:nvSpPr>
      <dsp:spPr>
        <a:xfrm>
          <a:off x="102450" y="499796"/>
          <a:ext cx="186272" cy="1862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5CFD4-8D23-4EB4-9082-B29A8B73CD45}">
      <dsp:nvSpPr>
        <dsp:cNvPr id="0" name=""/>
        <dsp:cNvSpPr/>
      </dsp:nvSpPr>
      <dsp:spPr>
        <a:xfrm>
          <a:off x="391173" y="423593"/>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Provide targeted recommendations</a:t>
          </a:r>
        </a:p>
      </dsp:txBody>
      <dsp:txXfrm>
        <a:off x="391173" y="423593"/>
        <a:ext cx="8388338" cy="338678"/>
      </dsp:txXfrm>
    </dsp:sp>
    <dsp:sp modelId="{71AC8E6B-E6FD-4159-A9BD-E6A808FDF8DA}">
      <dsp:nvSpPr>
        <dsp:cNvPr id="0" name=""/>
        <dsp:cNvSpPr/>
      </dsp:nvSpPr>
      <dsp:spPr>
        <a:xfrm>
          <a:off x="0" y="846941"/>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17881-5EB0-4501-AF37-0E6182F057ED}">
      <dsp:nvSpPr>
        <dsp:cNvPr id="0" name=""/>
        <dsp:cNvSpPr/>
      </dsp:nvSpPr>
      <dsp:spPr>
        <a:xfrm>
          <a:off x="102450" y="923143"/>
          <a:ext cx="186272" cy="1862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3D399-7B48-405F-966D-3F4000BCFD3B}">
      <dsp:nvSpPr>
        <dsp:cNvPr id="0" name=""/>
        <dsp:cNvSpPr/>
      </dsp:nvSpPr>
      <dsp:spPr>
        <a:xfrm>
          <a:off x="391173" y="846941"/>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Identify customer needs</a:t>
          </a:r>
        </a:p>
      </dsp:txBody>
      <dsp:txXfrm>
        <a:off x="391173" y="846941"/>
        <a:ext cx="8388338" cy="338678"/>
      </dsp:txXfrm>
    </dsp:sp>
    <dsp:sp modelId="{C76FE3E8-731B-41E6-B3D8-0E74BDF09692}">
      <dsp:nvSpPr>
        <dsp:cNvPr id="0" name=""/>
        <dsp:cNvSpPr/>
      </dsp:nvSpPr>
      <dsp:spPr>
        <a:xfrm>
          <a:off x="0" y="1270288"/>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8EEC6-E316-4DE3-941A-47CBE7C61FB7}">
      <dsp:nvSpPr>
        <dsp:cNvPr id="0" name=""/>
        <dsp:cNvSpPr/>
      </dsp:nvSpPr>
      <dsp:spPr>
        <a:xfrm>
          <a:off x="102450" y="1346491"/>
          <a:ext cx="186272" cy="1862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3D5B9-85DD-4A9C-969C-98ED1DBB8D3B}">
      <dsp:nvSpPr>
        <dsp:cNvPr id="0" name=""/>
        <dsp:cNvSpPr/>
      </dsp:nvSpPr>
      <dsp:spPr>
        <a:xfrm>
          <a:off x="391173" y="1270288"/>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Resolve customer issues more quickly</a:t>
          </a:r>
        </a:p>
      </dsp:txBody>
      <dsp:txXfrm>
        <a:off x="391173" y="1270288"/>
        <a:ext cx="8388338" cy="338678"/>
      </dsp:txXfrm>
    </dsp:sp>
    <dsp:sp modelId="{07DA834F-3E76-45E3-BBA8-92D571F22AA5}">
      <dsp:nvSpPr>
        <dsp:cNvPr id="0" name=""/>
        <dsp:cNvSpPr/>
      </dsp:nvSpPr>
      <dsp:spPr>
        <a:xfrm>
          <a:off x="0" y="1693636"/>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8D82E-A59E-4B87-8DD6-BD14F3684FE3}">
      <dsp:nvSpPr>
        <dsp:cNvPr id="0" name=""/>
        <dsp:cNvSpPr/>
      </dsp:nvSpPr>
      <dsp:spPr>
        <a:xfrm>
          <a:off x="102450" y="1769839"/>
          <a:ext cx="186272" cy="1862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8B1C3-6318-4E5D-AA7B-614E97C9B434}">
      <dsp:nvSpPr>
        <dsp:cNvPr id="0" name=""/>
        <dsp:cNvSpPr/>
      </dsp:nvSpPr>
      <dsp:spPr>
        <a:xfrm>
          <a:off x="391173" y="1693636"/>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Identify new market opportunities</a:t>
          </a:r>
        </a:p>
      </dsp:txBody>
      <dsp:txXfrm>
        <a:off x="391173" y="1693636"/>
        <a:ext cx="8388338" cy="338678"/>
      </dsp:txXfrm>
    </dsp:sp>
    <dsp:sp modelId="{2CD4869B-DC0A-4412-8B69-1759D15C80E8}">
      <dsp:nvSpPr>
        <dsp:cNvPr id="0" name=""/>
        <dsp:cNvSpPr/>
      </dsp:nvSpPr>
      <dsp:spPr>
        <a:xfrm>
          <a:off x="0" y="2116984"/>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A46E7-5446-410B-A6F4-661796914E4A}">
      <dsp:nvSpPr>
        <dsp:cNvPr id="0" name=""/>
        <dsp:cNvSpPr/>
      </dsp:nvSpPr>
      <dsp:spPr>
        <a:xfrm>
          <a:off x="102450" y="2193186"/>
          <a:ext cx="186272" cy="1862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688084-C86F-4D8F-BD89-7E6FEA344A50}">
      <dsp:nvSpPr>
        <dsp:cNvPr id="0" name=""/>
        <dsp:cNvSpPr/>
      </dsp:nvSpPr>
      <dsp:spPr>
        <a:xfrm>
          <a:off x="391173" y="2116984"/>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Develop innovative product and services</a:t>
          </a:r>
        </a:p>
      </dsp:txBody>
      <dsp:txXfrm>
        <a:off x="391173" y="2116984"/>
        <a:ext cx="8388338" cy="338678"/>
      </dsp:txXfrm>
    </dsp:sp>
    <dsp:sp modelId="{E37B66F7-A4E1-4FE3-BB9C-13029EB81CCA}">
      <dsp:nvSpPr>
        <dsp:cNvPr id="0" name=""/>
        <dsp:cNvSpPr/>
      </dsp:nvSpPr>
      <dsp:spPr>
        <a:xfrm>
          <a:off x="0" y="2540331"/>
          <a:ext cx="8779512" cy="338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D052F-1759-4333-8502-91B6E1366E9E}">
      <dsp:nvSpPr>
        <dsp:cNvPr id="0" name=""/>
        <dsp:cNvSpPr/>
      </dsp:nvSpPr>
      <dsp:spPr>
        <a:xfrm>
          <a:off x="102450" y="2616534"/>
          <a:ext cx="186272" cy="1862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DB7CD1-9B6A-4206-8A13-AD1A2E28F80A}">
      <dsp:nvSpPr>
        <dsp:cNvPr id="0" name=""/>
        <dsp:cNvSpPr/>
      </dsp:nvSpPr>
      <dsp:spPr>
        <a:xfrm>
          <a:off x="391173" y="2540331"/>
          <a:ext cx="8388338" cy="3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 tIns="35843" rIns="35843" bIns="35843" numCol="1" spcCol="1270" anchor="ctr" anchorCtr="0">
          <a:noAutofit/>
        </a:bodyPr>
        <a:lstStyle/>
        <a:p>
          <a:pPr marL="0" lvl="0" indent="0" algn="l" defTabSz="800100">
            <a:lnSpc>
              <a:spcPct val="100000"/>
            </a:lnSpc>
            <a:spcBef>
              <a:spcPct val="0"/>
            </a:spcBef>
            <a:spcAft>
              <a:spcPct val="35000"/>
            </a:spcAft>
            <a:buNone/>
          </a:pPr>
          <a:r>
            <a:rPr lang="en-US" sz="1800" kern="1200" dirty="0"/>
            <a:t>Improve existing offering</a:t>
          </a:r>
        </a:p>
      </dsp:txBody>
      <dsp:txXfrm>
        <a:off x="391173" y="2540331"/>
        <a:ext cx="8388338" cy="3386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96D28-F1C7-43A4-A1A4-A1C38EF71BD4}">
      <dsp:nvSpPr>
        <dsp:cNvPr id="0" name=""/>
        <dsp:cNvSpPr/>
      </dsp:nvSpPr>
      <dsp:spPr>
        <a:xfrm>
          <a:off x="0" y="971"/>
          <a:ext cx="5928357" cy="414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FB51F-E7A1-4A05-B6DF-0D26709DD057}">
      <dsp:nvSpPr>
        <dsp:cNvPr id="0" name=""/>
        <dsp:cNvSpPr/>
      </dsp:nvSpPr>
      <dsp:spPr>
        <a:xfrm>
          <a:off x="125283" y="94157"/>
          <a:ext cx="227787" cy="227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2F8097-CB2A-436B-8501-77367A25041C}">
      <dsp:nvSpPr>
        <dsp:cNvPr id="0" name=""/>
        <dsp:cNvSpPr/>
      </dsp:nvSpPr>
      <dsp:spPr>
        <a:xfrm>
          <a:off x="478354" y="971"/>
          <a:ext cx="5450003" cy="41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32" tIns="43832" rIns="43832" bIns="43832" numCol="1" spcCol="1270" anchor="ctr" anchorCtr="0">
          <a:noAutofit/>
        </a:bodyPr>
        <a:lstStyle/>
        <a:p>
          <a:pPr marL="0" lvl="0" indent="0" algn="l" defTabSz="844550">
            <a:lnSpc>
              <a:spcPct val="100000"/>
            </a:lnSpc>
            <a:spcBef>
              <a:spcPct val="0"/>
            </a:spcBef>
            <a:spcAft>
              <a:spcPct val="35000"/>
            </a:spcAft>
            <a:buNone/>
          </a:pPr>
          <a:r>
            <a:rPr lang="en-US" sz="1900" kern="1200"/>
            <a:t>Market Research : finding what people value </a:t>
          </a:r>
        </a:p>
      </dsp:txBody>
      <dsp:txXfrm>
        <a:off x="478354" y="971"/>
        <a:ext cx="5450003" cy="414159"/>
      </dsp:txXfrm>
    </dsp:sp>
    <dsp:sp modelId="{5E968E92-BEDF-4DCB-92EE-19093FB1BBC6}">
      <dsp:nvSpPr>
        <dsp:cNvPr id="0" name=""/>
        <dsp:cNvSpPr/>
      </dsp:nvSpPr>
      <dsp:spPr>
        <a:xfrm>
          <a:off x="0" y="518671"/>
          <a:ext cx="5928357" cy="414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0F6FA-F90E-4F78-B3D5-9B677FCD7665}">
      <dsp:nvSpPr>
        <dsp:cNvPr id="0" name=""/>
        <dsp:cNvSpPr/>
      </dsp:nvSpPr>
      <dsp:spPr>
        <a:xfrm>
          <a:off x="125283" y="611857"/>
          <a:ext cx="227787" cy="227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47E6D9-DC04-4872-8610-D97A6F5C0A17}">
      <dsp:nvSpPr>
        <dsp:cNvPr id="0" name=""/>
        <dsp:cNvSpPr/>
      </dsp:nvSpPr>
      <dsp:spPr>
        <a:xfrm>
          <a:off x="478354" y="518671"/>
          <a:ext cx="5450003" cy="41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32" tIns="43832" rIns="43832" bIns="43832" numCol="1" spcCol="1270" anchor="ctr" anchorCtr="0">
          <a:noAutofit/>
        </a:bodyPr>
        <a:lstStyle/>
        <a:p>
          <a:pPr marL="0" lvl="0" indent="0" algn="l" defTabSz="844550">
            <a:lnSpc>
              <a:spcPct val="100000"/>
            </a:lnSpc>
            <a:spcBef>
              <a:spcPct val="0"/>
            </a:spcBef>
            <a:spcAft>
              <a:spcPct val="35000"/>
            </a:spcAft>
            <a:buNone/>
          </a:pPr>
          <a:r>
            <a:rPr lang="en-US" sz="1900" kern="1200"/>
            <a:t>Preventing spams through spam detection</a:t>
          </a:r>
        </a:p>
      </dsp:txBody>
      <dsp:txXfrm>
        <a:off x="478354" y="518671"/>
        <a:ext cx="5450003" cy="414159"/>
      </dsp:txXfrm>
    </dsp:sp>
    <dsp:sp modelId="{31AB360D-37AF-4075-930A-9D0802FC4CED}">
      <dsp:nvSpPr>
        <dsp:cNvPr id="0" name=""/>
        <dsp:cNvSpPr/>
      </dsp:nvSpPr>
      <dsp:spPr>
        <a:xfrm>
          <a:off x="0" y="1036370"/>
          <a:ext cx="5928357" cy="414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2A61F-FA4F-453D-B170-C3ECE14ACBB4}">
      <dsp:nvSpPr>
        <dsp:cNvPr id="0" name=""/>
        <dsp:cNvSpPr/>
      </dsp:nvSpPr>
      <dsp:spPr>
        <a:xfrm>
          <a:off x="125283" y="1129556"/>
          <a:ext cx="227787" cy="227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AC290-E769-4C5B-B947-7FBC0FAE901D}">
      <dsp:nvSpPr>
        <dsp:cNvPr id="0" name=""/>
        <dsp:cNvSpPr/>
      </dsp:nvSpPr>
      <dsp:spPr>
        <a:xfrm>
          <a:off x="478354" y="1036370"/>
          <a:ext cx="5450003" cy="41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32" tIns="43832" rIns="43832" bIns="43832" numCol="1" spcCol="1270" anchor="ctr" anchorCtr="0">
          <a:noAutofit/>
        </a:bodyPr>
        <a:lstStyle/>
        <a:p>
          <a:pPr marL="0" lvl="0" indent="0" algn="l" defTabSz="844550">
            <a:lnSpc>
              <a:spcPct val="100000"/>
            </a:lnSpc>
            <a:spcBef>
              <a:spcPct val="0"/>
            </a:spcBef>
            <a:spcAft>
              <a:spcPct val="35000"/>
            </a:spcAft>
            <a:buNone/>
          </a:pPr>
          <a:r>
            <a:rPr lang="en-US" sz="1900" kern="1200"/>
            <a:t>Monitoring social media</a:t>
          </a:r>
        </a:p>
      </dsp:txBody>
      <dsp:txXfrm>
        <a:off x="478354" y="1036370"/>
        <a:ext cx="5450003" cy="414159"/>
      </dsp:txXfrm>
    </dsp:sp>
    <dsp:sp modelId="{621A531B-5F68-4D1A-83A7-AF0C8DFAE305}">
      <dsp:nvSpPr>
        <dsp:cNvPr id="0" name=""/>
        <dsp:cNvSpPr/>
      </dsp:nvSpPr>
      <dsp:spPr>
        <a:xfrm>
          <a:off x="0" y="1554070"/>
          <a:ext cx="5928357" cy="414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AF05C4-42A2-4781-B130-3DDD1A9B4DEF}">
      <dsp:nvSpPr>
        <dsp:cNvPr id="0" name=""/>
        <dsp:cNvSpPr/>
      </dsp:nvSpPr>
      <dsp:spPr>
        <a:xfrm>
          <a:off x="125283" y="1647256"/>
          <a:ext cx="227787" cy="227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A587CA-CF60-443C-85C0-853EAE3749E0}">
      <dsp:nvSpPr>
        <dsp:cNvPr id="0" name=""/>
        <dsp:cNvSpPr/>
      </dsp:nvSpPr>
      <dsp:spPr>
        <a:xfrm>
          <a:off x="478354" y="1554070"/>
          <a:ext cx="5450003" cy="41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32" tIns="43832" rIns="43832" bIns="43832" numCol="1" spcCol="1270" anchor="ctr" anchorCtr="0">
          <a:noAutofit/>
        </a:bodyPr>
        <a:lstStyle/>
        <a:p>
          <a:pPr marL="0" lvl="0" indent="0" algn="l" defTabSz="844550">
            <a:lnSpc>
              <a:spcPct val="100000"/>
            </a:lnSpc>
            <a:spcBef>
              <a:spcPct val="0"/>
            </a:spcBef>
            <a:spcAft>
              <a:spcPct val="35000"/>
            </a:spcAft>
            <a:buNone/>
          </a:pPr>
          <a:r>
            <a:rPr lang="en-US" sz="1900" kern="1200"/>
            <a:t>Customer feedback analysis</a:t>
          </a:r>
        </a:p>
      </dsp:txBody>
      <dsp:txXfrm>
        <a:off x="478354" y="1554070"/>
        <a:ext cx="5450003" cy="414159"/>
      </dsp:txXfrm>
    </dsp:sp>
    <dsp:sp modelId="{40EC75F3-360C-4760-89F7-E8B2C2CC42D6}">
      <dsp:nvSpPr>
        <dsp:cNvPr id="0" name=""/>
        <dsp:cNvSpPr/>
      </dsp:nvSpPr>
      <dsp:spPr>
        <a:xfrm>
          <a:off x="0" y="2071769"/>
          <a:ext cx="5928357" cy="414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1F6CA4-2D36-4335-B71D-8E30808AF005}">
      <dsp:nvSpPr>
        <dsp:cNvPr id="0" name=""/>
        <dsp:cNvSpPr/>
      </dsp:nvSpPr>
      <dsp:spPr>
        <a:xfrm>
          <a:off x="125283" y="2164955"/>
          <a:ext cx="227787" cy="2277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D679C3-6CBB-4103-BFD2-ABD1FF55646C}">
      <dsp:nvSpPr>
        <dsp:cNvPr id="0" name=""/>
        <dsp:cNvSpPr/>
      </dsp:nvSpPr>
      <dsp:spPr>
        <a:xfrm>
          <a:off x="478354" y="2071769"/>
          <a:ext cx="5450003" cy="41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32" tIns="43832" rIns="43832" bIns="43832" numCol="1" spcCol="1270" anchor="ctr" anchorCtr="0">
          <a:noAutofit/>
        </a:bodyPr>
        <a:lstStyle/>
        <a:p>
          <a:pPr marL="0" lvl="0" indent="0" algn="l" defTabSz="844550">
            <a:lnSpc>
              <a:spcPct val="100000"/>
            </a:lnSpc>
            <a:spcBef>
              <a:spcPct val="0"/>
            </a:spcBef>
            <a:spcAft>
              <a:spcPct val="35000"/>
            </a:spcAft>
            <a:buNone/>
          </a:pPr>
          <a:r>
            <a:rPr lang="en-US" sz="1900" kern="1200"/>
            <a:t>Risk management</a:t>
          </a:r>
        </a:p>
      </dsp:txBody>
      <dsp:txXfrm>
        <a:off x="478354" y="2071769"/>
        <a:ext cx="5450003" cy="414159"/>
      </dsp:txXfrm>
    </dsp:sp>
    <dsp:sp modelId="{4E1E5D7A-4C9E-4072-A3D1-6762684E4DCF}">
      <dsp:nvSpPr>
        <dsp:cNvPr id="0" name=""/>
        <dsp:cNvSpPr/>
      </dsp:nvSpPr>
      <dsp:spPr>
        <a:xfrm>
          <a:off x="0" y="2589469"/>
          <a:ext cx="5928357" cy="414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D1774-22A9-4E1F-8CCD-2D0AF333C231}">
      <dsp:nvSpPr>
        <dsp:cNvPr id="0" name=""/>
        <dsp:cNvSpPr/>
      </dsp:nvSpPr>
      <dsp:spPr>
        <a:xfrm>
          <a:off x="125283" y="2682655"/>
          <a:ext cx="227787" cy="2277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910238-5BEC-4EF4-9716-8EBCEC92667D}">
      <dsp:nvSpPr>
        <dsp:cNvPr id="0" name=""/>
        <dsp:cNvSpPr/>
      </dsp:nvSpPr>
      <dsp:spPr>
        <a:xfrm>
          <a:off x="478354" y="2589469"/>
          <a:ext cx="5450003" cy="41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32" tIns="43832" rIns="43832" bIns="43832" numCol="1" spcCol="1270" anchor="ctr" anchorCtr="0">
          <a:noAutofit/>
        </a:bodyPr>
        <a:lstStyle/>
        <a:p>
          <a:pPr marL="0" lvl="0" indent="0" algn="l" defTabSz="844550">
            <a:lnSpc>
              <a:spcPct val="100000"/>
            </a:lnSpc>
            <a:spcBef>
              <a:spcPct val="0"/>
            </a:spcBef>
            <a:spcAft>
              <a:spcPct val="35000"/>
            </a:spcAft>
            <a:buNone/>
          </a:pPr>
          <a:r>
            <a:rPr lang="en-US" sz="1900" kern="1200" dirty="0"/>
            <a:t>Cybercrime prevention </a:t>
          </a:r>
        </a:p>
      </dsp:txBody>
      <dsp:txXfrm>
        <a:off x="478354" y="2589469"/>
        <a:ext cx="5450003" cy="4141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2A01C-AFCA-4519-9997-0ECCDA9260CF}">
      <dsp:nvSpPr>
        <dsp:cNvPr id="0" name=""/>
        <dsp:cNvSpPr/>
      </dsp:nvSpPr>
      <dsp:spPr>
        <a:xfrm>
          <a:off x="2549722" y="540409"/>
          <a:ext cx="417225" cy="91440"/>
        </a:xfrm>
        <a:custGeom>
          <a:avLst/>
          <a:gdLst/>
          <a:ahLst/>
          <a:cxnLst/>
          <a:rect l="0" t="0" r="0" b="0"/>
          <a:pathLst>
            <a:path>
              <a:moveTo>
                <a:pt x="0" y="45720"/>
              </a:moveTo>
              <a:lnTo>
                <a:pt x="417225" y="45720"/>
              </a:lnTo>
            </a:path>
          </a:pathLst>
        </a:custGeom>
        <a:noFill/>
        <a:ln w="635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139" y="583887"/>
        <a:ext cx="22391" cy="4482"/>
      </dsp:txXfrm>
    </dsp:sp>
    <dsp:sp modelId="{D266FDC4-32B0-4462-86E7-C0F2DCAB74F0}">
      <dsp:nvSpPr>
        <dsp:cNvPr id="0" name=""/>
        <dsp:cNvSpPr/>
      </dsp:nvSpPr>
      <dsp:spPr>
        <a:xfrm>
          <a:off x="604453" y="2008"/>
          <a:ext cx="1947068" cy="1168241"/>
        </a:xfrm>
        <a:prstGeom prst="rect">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kern="1200" dirty="0"/>
            <a:t>Data Preparation: </a:t>
          </a:r>
        </a:p>
      </dsp:txBody>
      <dsp:txXfrm>
        <a:off x="604453" y="2008"/>
        <a:ext cx="1947068" cy="1168241"/>
      </dsp:txXfrm>
    </dsp:sp>
    <dsp:sp modelId="{7CF20DAC-42A5-4926-894D-E2C13F02636C}">
      <dsp:nvSpPr>
        <dsp:cNvPr id="0" name=""/>
        <dsp:cNvSpPr/>
      </dsp:nvSpPr>
      <dsp:spPr>
        <a:xfrm>
          <a:off x="4944616" y="540409"/>
          <a:ext cx="417225" cy="91440"/>
        </a:xfrm>
        <a:custGeom>
          <a:avLst/>
          <a:gdLst/>
          <a:ahLst/>
          <a:cxnLst/>
          <a:rect l="0" t="0" r="0" b="0"/>
          <a:pathLst>
            <a:path>
              <a:moveTo>
                <a:pt x="0" y="45720"/>
              </a:moveTo>
              <a:lnTo>
                <a:pt x="417225" y="45720"/>
              </a:lnTo>
            </a:path>
          </a:pathLst>
        </a:custGeom>
        <a:noFill/>
        <a:ln w="6350" cap="flat" cmpd="sng" algn="ctr">
          <a:solidFill>
            <a:schemeClr val="accent5">
              <a:hueOff val="-39979"/>
              <a:satOff val="-1483"/>
              <a:lumOff val="235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2033" y="583887"/>
        <a:ext cx="22391" cy="4482"/>
      </dsp:txXfrm>
    </dsp:sp>
    <dsp:sp modelId="{D1FB80B5-BF9A-4C13-B3CC-EF165307300A}">
      <dsp:nvSpPr>
        <dsp:cNvPr id="0" name=""/>
        <dsp:cNvSpPr/>
      </dsp:nvSpPr>
      <dsp:spPr>
        <a:xfrm>
          <a:off x="2999347" y="2008"/>
          <a:ext cx="1947068" cy="1168241"/>
        </a:xfrm>
        <a:prstGeom prst="rect">
          <a:avLst/>
        </a:prstGeom>
        <a:solidFill>
          <a:schemeClr val="accent5">
            <a:hueOff val="-34268"/>
            <a:satOff val="-1271"/>
            <a:lumOff val="201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488950">
            <a:lnSpc>
              <a:spcPct val="90000"/>
            </a:lnSpc>
            <a:spcBef>
              <a:spcPct val="0"/>
            </a:spcBef>
            <a:spcAft>
              <a:spcPct val="35000"/>
            </a:spcAft>
            <a:buNone/>
          </a:pPr>
          <a:r>
            <a:rPr lang="en-US" sz="1100" kern="1200" dirty="0"/>
            <a:t>Data preparation in text mining includes removing noise, errors, and applying standardization methods (e.g., removing punctuation, lowercase, remove stop words, tokenization, stemming)</a:t>
          </a:r>
        </a:p>
      </dsp:txBody>
      <dsp:txXfrm>
        <a:off x="2999347" y="2008"/>
        <a:ext cx="1947068" cy="1168241"/>
      </dsp:txXfrm>
    </dsp:sp>
    <dsp:sp modelId="{6C2887CE-85A5-4C28-8B19-3D1311DD8B31}">
      <dsp:nvSpPr>
        <dsp:cNvPr id="0" name=""/>
        <dsp:cNvSpPr/>
      </dsp:nvSpPr>
      <dsp:spPr>
        <a:xfrm>
          <a:off x="7339510" y="540409"/>
          <a:ext cx="417225" cy="91440"/>
        </a:xfrm>
        <a:custGeom>
          <a:avLst/>
          <a:gdLst/>
          <a:ahLst/>
          <a:cxnLst/>
          <a:rect l="0" t="0" r="0" b="0"/>
          <a:pathLst>
            <a:path>
              <a:moveTo>
                <a:pt x="0" y="45720"/>
              </a:moveTo>
              <a:lnTo>
                <a:pt x="417225" y="45720"/>
              </a:lnTo>
            </a:path>
          </a:pathLst>
        </a:custGeom>
        <a:noFill/>
        <a:ln w="6350" cap="flat" cmpd="sng" algn="ctr">
          <a:solidFill>
            <a:schemeClr val="accent5">
              <a:hueOff val="-79958"/>
              <a:satOff val="-2966"/>
              <a:lumOff val="470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36927" y="583887"/>
        <a:ext cx="22391" cy="4482"/>
      </dsp:txXfrm>
    </dsp:sp>
    <dsp:sp modelId="{BBB7CB85-C367-488D-B976-178A11A6507A}">
      <dsp:nvSpPr>
        <dsp:cNvPr id="0" name=""/>
        <dsp:cNvSpPr/>
      </dsp:nvSpPr>
      <dsp:spPr>
        <a:xfrm>
          <a:off x="5394241" y="2008"/>
          <a:ext cx="1947068" cy="1168241"/>
        </a:xfrm>
        <a:prstGeom prst="rect">
          <a:avLst/>
        </a:prstGeom>
        <a:solidFill>
          <a:schemeClr val="accent5">
            <a:hueOff val="-68535"/>
            <a:satOff val="-2542"/>
            <a:lumOff val="403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kern="1200"/>
            <a:t>Feature engineering: </a:t>
          </a:r>
        </a:p>
      </dsp:txBody>
      <dsp:txXfrm>
        <a:off x="5394241" y="2008"/>
        <a:ext cx="1947068" cy="1168241"/>
      </dsp:txXfrm>
    </dsp:sp>
    <dsp:sp modelId="{A32B5AFC-E8DC-4D0E-BE89-6030724D0C2F}">
      <dsp:nvSpPr>
        <dsp:cNvPr id="0" name=""/>
        <dsp:cNvSpPr/>
      </dsp:nvSpPr>
      <dsp:spPr>
        <a:xfrm>
          <a:off x="1577987" y="1168449"/>
          <a:ext cx="7184682" cy="417225"/>
        </a:xfrm>
        <a:custGeom>
          <a:avLst/>
          <a:gdLst/>
          <a:ahLst/>
          <a:cxnLst/>
          <a:rect l="0" t="0" r="0" b="0"/>
          <a:pathLst>
            <a:path>
              <a:moveTo>
                <a:pt x="7184682" y="0"/>
              </a:moveTo>
              <a:lnTo>
                <a:pt x="7184682" y="225712"/>
              </a:lnTo>
              <a:lnTo>
                <a:pt x="0" y="225712"/>
              </a:lnTo>
              <a:lnTo>
                <a:pt x="0" y="417225"/>
              </a:lnTo>
            </a:path>
          </a:pathLst>
        </a:custGeom>
        <a:noFill/>
        <a:ln w="6350" cap="flat" cmpd="sng" algn="ctr">
          <a:solidFill>
            <a:schemeClr val="accent5">
              <a:hueOff val="-119936"/>
              <a:satOff val="-4449"/>
              <a:lumOff val="705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0363" y="1374821"/>
        <a:ext cx="359931" cy="4482"/>
      </dsp:txXfrm>
    </dsp:sp>
    <dsp:sp modelId="{13E931E8-B5E2-4699-9F59-FE27561F9B69}">
      <dsp:nvSpPr>
        <dsp:cNvPr id="0" name=""/>
        <dsp:cNvSpPr/>
      </dsp:nvSpPr>
      <dsp:spPr>
        <a:xfrm>
          <a:off x="7789135" y="2008"/>
          <a:ext cx="1947068" cy="1168241"/>
        </a:xfrm>
        <a:prstGeom prst="rect">
          <a:avLst/>
        </a:prstGeom>
        <a:solidFill>
          <a:schemeClr val="accent5">
            <a:hueOff val="-102803"/>
            <a:satOff val="-3813"/>
            <a:lumOff val="605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b="0" kern="1200" dirty="0"/>
            <a:t>This involves feature extraction (finding and extracting information from text (e.g.TF-IDF)</a:t>
          </a:r>
        </a:p>
      </dsp:txBody>
      <dsp:txXfrm>
        <a:off x="7789135" y="2008"/>
        <a:ext cx="1947068" cy="1168241"/>
      </dsp:txXfrm>
    </dsp:sp>
    <dsp:sp modelId="{281D1F4C-B47C-4ACD-853E-146C408B5214}">
      <dsp:nvSpPr>
        <dsp:cNvPr id="0" name=""/>
        <dsp:cNvSpPr/>
      </dsp:nvSpPr>
      <dsp:spPr>
        <a:xfrm>
          <a:off x="2549722" y="2156475"/>
          <a:ext cx="417225" cy="91440"/>
        </a:xfrm>
        <a:custGeom>
          <a:avLst/>
          <a:gdLst/>
          <a:ahLst/>
          <a:cxnLst/>
          <a:rect l="0" t="0" r="0" b="0"/>
          <a:pathLst>
            <a:path>
              <a:moveTo>
                <a:pt x="0" y="45720"/>
              </a:moveTo>
              <a:lnTo>
                <a:pt x="417225" y="45720"/>
              </a:lnTo>
            </a:path>
          </a:pathLst>
        </a:custGeom>
        <a:noFill/>
        <a:ln w="6350" cap="flat" cmpd="sng" algn="ctr">
          <a:solidFill>
            <a:schemeClr val="accent5">
              <a:hueOff val="-159915"/>
              <a:satOff val="-5931"/>
              <a:lumOff val="941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139" y="2199954"/>
        <a:ext cx="22391" cy="4482"/>
      </dsp:txXfrm>
    </dsp:sp>
    <dsp:sp modelId="{7C6460DE-02EA-4738-B7BE-4A5F9816BD75}">
      <dsp:nvSpPr>
        <dsp:cNvPr id="0" name=""/>
        <dsp:cNvSpPr/>
      </dsp:nvSpPr>
      <dsp:spPr>
        <a:xfrm>
          <a:off x="604453" y="1618075"/>
          <a:ext cx="1947068" cy="1168241"/>
        </a:xfrm>
        <a:prstGeom prst="rect">
          <a:avLst/>
        </a:prstGeom>
        <a:solidFill>
          <a:schemeClr val="accent5">
            <a:hueOff val="-137070"/>
            <a:satOff val="-5084"/>
            <a:lumOff val="806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a:p>
          <a:pPr marL="0" lvl="0" indent="0" algn="ctr" defTabSz="533400">
            <a:lnSpc>
              <a:spcPct val="90000"/>
            </a:lnSpc>
            <a:spcBef>
              <a:spcPct val="0"/>
            </a:spcBef>
            <a:spcAft>
              <a:spcPct val="35000"/>
            </a:spcAft>
            <a:buNone/>
          </a:pPr>
          <a:r>
            <a:rPr lang="en-US" sz="1200" kern="1200" dirty="0"/>
            <a:t>Choose the text mining algorithm that fits the required task (e.g. classification, clustering).</a:t>
          </a:r>
        </a:p>
      </dsp:txBody>
      <dsp:txXfrm>
        <a:off x="604453" y="1618075"/>
        <a:ext cx="1947068" cy="1168241"/>
      </dsp:txXfrm>
    </dsp:sp>
    <dsp:sp modelId="{9D73B21D-726C-419D-B824-8D017C5E7016}">
      <dsp:nvSpPr>
        <dsp:cNvPr id="0" name=""/>
        <dsp:cNvSpPr/>
      </dsp:nvSpPr>
      <dsp:spPr>
        <a:xfrm>
          <a:off x="4944616" y="2156475"/>
          <a:ext cx="417225" cy="91440"/>
        </a:xfrm>
        <a:custGeom>
          <a:avLst/>
          <a:gdLst/>
          <a:ahLst/>
          <a:cxnLst/>
          <a:rect l="0" t="0" r="0" b="0"/>
          <a:pathLst>
            <a:path>
              <a:moveTo>
                <a:pt x="0" y="45720"/>
              </a:moveTo>
              <a:lnTo>
                <a:pt x="417225" y="45720"/>
              </a:lnTo>
            </a:path>
          </a:pathLst>
        </a:custGeom>
        <a:noFill/>
        <a:ln w="6350" cap="flat" cmpd="sng" algn="ctr">
          <a:solidFill>
            <a:schemeClr val="accent5">
              <a:hueOff val="-199894"/>
              <a:satOff val="-7414"/>
              <a:lumOff val="117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2033" y="2199954"/>
        <a:ext cx="22391" cy="4482"/>
      </dsp:txXfrm>
    </dsp:sp>
    <dsp:sp modelId="{BFFCE8AB-E3D1-4649-8080-5A5367DA4C1D}">
      <dsp:nvSpPr>
        <dsp:cNvPr id="0" name=""/>
        <dsp:cNvSpPr/>
      </dsp:nvSpPr>
      <dsp:spPr>
        <a:xfrm>
          <a:off x="2999347" y="1618075"/>
          <a:ext cx="1947068" cy="1168241"/>
        </a:xfrm>
        <a:prstGeom prst="rect">
          <a:avLst/>
        </a:prstGeom>
        <a:solidFill>
          <a:schemeClr val="accent5">
            <a:hueOff val="-171338"/>
            <a:satOff val="-6355"/>
            <a:lumOff val="100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kern="1200"/>
            <a:t>Give the preprocessed data for the model to learn patterns.</a:t>
          </a:r>
        </a:p>
      </dsp:txBody>
      <dsp:txXfrm>
        <a:off x="2999347" y="1618075"/>
        <a:ext cx="1947068" cy="1168241"/>
      </dsp:txXfrm>
    </dsp:sp>
    <dsp:sp modelId="{8179E803-3A82-4C53-86CC-71A572EE60FA}">
      <dsp:nvSpPr>
        <dsp:cNvPr id="0" name=""/>
        <dsp:cNvSpPr/>
      </dsp:nvSpPr>
      <dsp:spPr>
        <a:xfrm>
          <a:off x="7339510" y="2156475"/>
          <a:ext cx="417225" cy="91440"/>
        </a:xfrm>
        <a:custGeom>
          <a:avLst/>
          <a:gdLst/>
          <a:ahLst/>
          <a:cxnLst/>
          <a:rect l="0" t="0" r="0" b="0"/>
          <a:pathLst>
            <a:path>
              <a:moveTo>
                <a:pt x="0" y="45720"/>
              </a:moveTo>
              <a:lnTo>
                <a:pt x="417225" y="45720"/>
              </a:lnTo>
            </a:path>
          </a:pathLst>
        </a:custGeom>
        <a:noFill/>
        <a:ln w="6350" cap="flat" cmpd="sng" algn="ctr">
          <a:solidFill>
            <a:schemeClr val="accent5">
              <a:hueOff val="-239873"/>
              <a:satOff val="-8897"/>
              <a:lumOff val="1411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36927" y="2199954"/>
        <a:ext cx="22391" cy="4482"/>
      </dsp:txXfrm>
    </dsp:sp>
    <dsp:sp modelId="{4CE66BB8-B557-4EBD-8953-75E579E0649D}">
      <dsp:nvSpPr>
        <dsp:cNvPr id="0" name=""/>
        <dsp:cNvSpPr/>
      </dsp:nvSpPr>
      <dsp:spPr>
        <a:xfrm>
          <a:off x="5394241" y="1618075"/>
          <a:ext cx="1947068" cy="1168241"/>
        </a:xfrm>
        <a:prstGeom prst="rect">
          <a:avLst/>
        </a:prstGeom>
        <a:solidFill>
          <a:schemeClr val="accent5">
            <a:hueOff val="-205605"/>
            <a:satOff val="-7626"/>
            <a:lumOff val="1210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kern="1200"/>
            <a:t>Evaluating the model</a:t>
          </a:r>
        </a:p>
      </dsp:txBody>
      <dsp:txXfrm>
        <a:off x="5394241" y="1618075"/>
        <a:ext cx="1947068" cy="1168241"/>
      </dsp:txXfrm>
    </dsp:sp>
    <dsp:sp modelId="{5259E389-478B-4A5D-9C7C-76279EBFC9B0}">
      <dsp:nvSpPr>
        <dsp:cNvPr id="0" name=""/>
        <dsp:cNvSpPr/>
      </dsp:nvSpPr>
      <dsp:spPr>
        <a:xfrm>
          <a:off x="7789135" y="1618075"/>
          <a:ext cx="1947068" cy="1168241"/>
        </a:xfrm>
        <a:prstGeom prst="rect">
          <a:avLst/>
        </a:prstGeom>
        <a:solidFill>
          <a:schemeClr val="accent5">
            <a:hueOff val="-239873"/>
            <a:satOff val="-8897"/>
            <a:lumOff val="1411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408" tIns="100147" rIns="95408" bIns="100147" numCol="1" spcCol="1270" anchor="ctr" anchorCtr="0">
          <a:noAutofit/>
        </a:bodyPr>
        <a:lstStyle/>
        <a:p>
          <a:pPr marL="0" lvl="0" indent="0" algn="ctr" defTabSz="533400">
            <a:lnSpc>
              <a:spcPct val="90000"/>
            </a:lnSpc>
            <a:spcBef>
              <a:spcPct val="0"/>
            </a:spcBef>
            <a:spcAft>
              <a:spcPct val="35000"/>
            </a:spcAft>
            <a:buNone/>
          </a:pPr>
          <a:r>
            <a:rPr lang="en-US" sz="1200" kern="1200" dirty="0"/>
            <a:t>Interpretation: Using the train models for real application, that includes sentiment analysis, spam detecting, or even provide recommendations</a:t>
          </a:r>
        </a:p>
      </dsp:txBody>
      <dsp:txXfrm>
        <a:off x="7789135" y="1618075"/>
        <a:ext cx="1947068" cy="116824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B9A2A-538A-4039-B5A5-02F5BC20A76B}">
      <dsp:nvSpPr>
        <dsp:cNvPr id="0" name=""/>
        <dsp:cNvSpPr/>
      </dsp:nvSpPr>
      <dsp:spPr>
        <a:xfrm>
          <a:off x="0" y="2282"/>
          <a:ext cx="11685864" cy="11569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8B8E90-F159-4E0F-8CA1-6D6A1AD034E3}">
      <dsp:nvSpPr>
        <dsp:cNvPr id="0" name=""/>
        <dsp:cNvSpPr/>
      </dsp:nvSpPr>
      <dsp:spPr>
        <a:xfrm>
          <a:off x="4530965" y="3337071"/>
          <a:ext cx="636349" cy="636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2D4A6-79ED-4A7A-AB70-7C709985903E}">
      <dsp:nvSpPr>
        <dsp:cNvPr id="0" name=""/>
        <dsp:cNvSpPr/>
      </dsp:nvSpPr>
      <dsp:spPr>
        <a:xfrm>
          <a:off x="1336333" y="2282"/>
          <a:ext cx="10349530" cy="115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49" tIns="122449" rIns="122449" bIns="122449" numCol="1" spcCol="1270" anchor="ctr" anchorCtr="0">
          <a:noAutofit/>
        </a:bodyPr>
        <a:lstStyle/>
        <a:p>
          <a:pPr marL="0" lvl="0" indent="0" algn="l" defTabSz="889000">
            <a:lnSpc>
              <a:spcPct val="100000"/>
            </a:lnSpc>
            <a:spcBef>
              <a:spcPct val="0"/>
            </a:spcBef>
            <a:spcAft>
              <a:spcPct val="35000"/>
            </a:spcAft>
            <a:buNone/>
          </a:pPr>
          <a:r>
            <a:rPr lang="en-US" sz="2000" kern="1200" dirty="0"/>
            <a:t>Term-Based Method: analyze the documents based on terms, each term has a weight, the challenge is having multiple meanings for the same word or same meaning for multiple words</a:t>
          </a:r>
        </a:p>
      </dsp:txBody>
      <dsp:txXfrm>
        <a:off x="1336333" y="2282"/>
        <a:ext cx="10349530" cy="1156998"/>
      </dsp:txXfrm>
    </dsp:sp>
    <dsp:sp modelId="{22E96623-61D9-4A0F-BCB9-168C64E78218}">
      <dsp:nvSpPr>
        <dsp:cNvPr id="0" name=""/>
        <dsp:cNvSpPr/>
      </dsp:nvSpPr>
      <dsp:spPr>
        <a:xfrm>
          <a:off x="0" y="1470039"/>
          <a:ext cx="11685864" cy="11569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2019D-B036-4257-8CD5-BE2199B1A440}">
      <dsp:nvSpPr>
        <dsp:cNvPr id="0" name=""/>
        <dsp:cNvSpPr/>
      </dsp:nvSpPr>
      <dsp:spPr>
        <a:xfrm>
          <a:off x="349992" y="1708855"/>
          <a:ext cx="636349" cy="636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CAE683-6529-4416-95D2-C9C2B5C53A8E}">
      <dsp:nvSpPr>
        <dsp:cNvPr id="0" name=""/>
        <dsp:cNvSpPr/>
      </dsp:nvSpPr>
      <dsp:spPr>
        <a:xfrm>
          <a:off x="1336333" y="1448531"/>
          <a:ext cx="10349530" cy="115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49" tIns="122449" rIns="122449" bIns="122449" numCol="1" spcCol="1270" anchor="ctr" anchorCtr="0">
          <a:noAutofit/>
        </a:bodyPr>
        <a:lstStyle/>
        <a:p>
          <a:pPr marL="0" lvl="0" indent="0" algn="l" defTabSz="889000">
            <a:lnSpc>
              <a:spcPct val="100000"/>
            </a:lnSpc>
            <a:spcBef>
              <a:spcPct val="0"/>
            </a:spcBef>
            <a:spcAft>
              <a:spcPct val="35000"/>
            </a:spcAft>
            <a:buNone/>
          </a:pPr>
          <a:r>
            <a:rPr lang="en-US" sz="2000" kern="1200" dirty="0"/>
            <a:t>Phrase based method: analyze the documents based on phrases(collection of terms) as they provide more information, however it could be challenging especially in redundant phrases (very, very good)</a:t>
          </a:r>
        </a:p>
      </dsp:txBody>
      <dsp:txXfrm>
        <a:off x="1336333" y="1448531"/>
        <a:ext cx="10349530" cy="1156998"/>
      </dsp:txXfrm>
    </dsp:sp>
    <dsp:sp modelId="{FB4BA7F0-2131-42BC-BE63-2D6B4B77046E}">
      <dsp:nvSpPr>
        <dsp:cNvPr id="0" name=""/>
        <dsp:cNvSpPr/>
      </dsp:nvSpPr>
      <dsp:spPr>
        <a:xfrm>
          <a:off x="0" y="2894779"/>
          <a:ext cx="11685864" cy="11569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B654D5-6EF7-4D07-B9C8-9E8D6FB08DD2}">
      <dsp:nvSpPr>
        <dsp:cNvPr id="0" name=""/>
        <dsp:cNvSpPr/>
      </dsp:nvSpPr>
      <dsp:spPr>
        <a:xfrm>
          <a:off x="305434" y="266294"/>
          <a:ext cx="636349" cy="636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0DDF6-BEF6-4406-BAD7-7A7EDC7E3DFB}">
      <dsp:nvSpPr>
        <dsp:cNvPr id="0" name=""/>
        <dsp:cNvSpPr/>
      </dsp:nvSpPr>
      <dsp:spPr>
        <a:xfrm>
          <a:off x="1336333" y="2894779"/>
          <a:ext cx="10349530" cy="115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49" tIns="122449" rIns="122449" bIns="122449" numCol="1" spcCol="1270" anchor="ctr" anchorCtr="0">
          <a:noAutofit/>
        </a:bodyPr>
        <a:lstStyle/>
        <a:p>
          <a:pPr marL="0" lvl="0" indent="0" algn="l" defTabSz="889000">
            <a:lnSpc>
              <a:spcPct val="100000"/>
            </a:lnSpc>
            <a:spcBef>
              <a:spcPct val="0"/>
            </a:spcBef>
            <a:spcAft>
              <a:spcPct val="35000"/>
            </a:spcAft>
            <a:buNone/>
          </a:pPr>
          <a:r>
            <a:rPr lang="en-US" sz="2000" kern="1200" dirty="0"/>
            <a:t>Concept based method: this method focus on the defying the overall theme of a document instead of focusing on individual terms. (medical, sports, educational)</a:t>
          </a:r>
        </a:p>
      </dsp:txBody>
      <dsp:txXfrm>
        <a:off x="1336333" y="2894779"/>
        <a:ext cx="10349530" cy="1156998"/>
      </dsp:txXfrm>
    </dsp:sp>
    <dsp:sp modelId="{FB014EE7-61AA-4A72-9359-607278B4CDC7}">
      <dsp:nvSpPr>
        <dsp:cNvPr id="0" name=""/>
        <dsp:cNvSpPr/>
      </dsp:nvSpPr>
      <dsp:spPr>
        <a:xfrm>
          <a:off x="0" y="4341027"/>
          <a:ext cx="11685864" cy="11569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6A28C-D89E-4174-8EFE-99C88FBD9129}">
      <dsp:nvSpPr>
        <dsp:cNvPr id="0" name=""/>
        <dsp:cNvSpPr/>
      </dsp:nvSpPr>
      <dsp:spPr>
        <a:xfrm>
          <a:off x="349992" y="4601352"/>
          <a:ext cx="636349" cy="63634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2F3104-9E58-4F70-B30E-2911DEDE672E}">
      <dsp:nvSpPr>
        <dsp:cNvPr id="0" name=""/>
        <dsp:cNvSpPr/>
      </dsp:nvSpPr>
      <dsp:spPr>
        <a:xfrm>
          <a:off x="1336333" y="4341027"/>
          <a:ext cx="10349530" cy="115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49" tIns="122449" rIns="122449" bIns="122449" numCol="1" spcCol="1270" anchor="ctr" anchorCtr="0">
          <a:noAutofit/>
        </a:bodyPr>
        <a:lstStyle/>
        <a:p>
          <a:pPr marL="0" lvl="0" indent="0" algn="l" defTabSz="889000">
            <a:lnSpc>
              <a:spcPct val="100000"/>
            </a:lnSpc>
            <a:spcBef>
              <a:spcPct val="0"/>
            </a:spcBef>
            <a:spcAft>
              <a:spcPct val="35000"/>
            </a:spcAft>
            <a:buNone/>
          </a:pPr>
          <a:r>
            <a:rPr lang="en-US" sz="2000" kern="1200" dirty="0"/>
            <a:t>Pattern taxonomy method: analyze the documents based on certain patterns forming a tree structure. These patterns help in improving accuracy by being specific. (customer feedback – sentiments)</a:t>
          </a:r>
        </a:p>
      </dsp:txBody>
      <dsp:txXfrm>
        <a:off x="1336333" y="4341027"/>
        <a:ext cx="10349530" cy="11569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B9A2A-538A-4039-B5A5-02F5BC20A76B}">
      <dsp:nvSpPr>
        <dsp:cNvPr id="0" name=""/>
        <dsp:cNvSpPr/>
      </dsp:nvSpPr>
      <dsp:spPr>
        <a:xfrm>
          <a:off x="0" y="4297"/>
          <a:ext cx="11685864" cy="915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8B8E90-F159-4E0F-8CA1-6D6A1AD034E3}">
      <dsp:nvSpPr>
        <dsp:cNvPr id="0" name=""/>
        <dsp:cNvSpPr/>
      </dsp:nvSpPr>
      <dsp:spPr>
        <a:xfrm>
          <a:off x="3584385" y="2642402"/>
          <a:ext cx="503407" cy="5034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2D4A6-79ED-4A7A-AB70-7C709985903E}">
      <dsp:nvSpPr>
        <dsp:cNvPr id="0" name=""/>
        <dsp:cNvSpPr/>
      </dsp:nvSpPr>
      <dsp:spPr>
        <a:xfrm>
          <a:off x="1057155" y="4297"/>
          <a:ext cx="10628708" cy="91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68" tIns="96868" rIns="96868" bIns="96868" numCol="1" spcCol="1270" anchor="ctr" anchorCtr="0">
          <a:noAutofit/>
        </a:bodyPr>
        <a:lstStyle/>
        <a:p>
          <a:pPr marL="0" lvl="0" indent="0" algn="l" defTabSz="844550">
            <a:lnSpc>
              <a:spcPct val="100000"/>
            </a:lnSpc>
            <a:spcBef>
              <a:spcPct val="0"/>
            </a:spcBef>
            <a:spcAft>
              <a:spcPct val="35000"/>
            </a:spcAft>
            <a:buNone/>
          </a:pPr>
          <a:r>
            <a:rPr lang="en-US" sz="1900" kern="1200" dirty="0"/>
            <a:t>Information extraction: extracting specific information(such as names, organizations, and locations) as structured format from unstructured or semi structured texts.</a:t>
          </a:r>
        </a:p>
      </dsp:txBody>
      <dsp:txXfrm>
        <a:off x="1057155" y="4297"/>
        <a:ext cx="10628708" cy="915285"/>
      </dsp:txXfrm>
    </dsp:sp>
    <dsp:sp modelId="{22E96623-61D9-4A0F-BCB9-168C64E78218}">
      <dsp:nvSpPr>
        <dsp:cNvPr id="0" name=""/>
        <dsp:cNvSpPr/>
      </dsp:nvSpPr>
      <dsp:spPr>
        <a:xfrm>
          <a:off x="0" y="1165419"/>
          <a:ext cx="11685864" cy="915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2019D-B036-4257-8CD5-BE2199B1A440}">
      <dsp:nvSpPr>
        <dsp:cNvPr id="0" name=""/>
        <dsp:cNvSpPr/>
      </dsp:nvSpPr>
      <dsp:spPr>
        <a:xfrm>
          <a:off x="276873" y="1354343"/>
          <a:ext cx="503407" cy="5034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CAE683-6529-4416-95D2-C9C2B5C53A8E}">
      <dsp:nvSpPr>
        <dsp:cNvPr id="0" name=""/>
        <dsp:cNvSpPr/>
      </dsp:nvSpPr>
      <dsp:spPr>
        <a:xfrm>
          <a:off x="1057155" y="1148404"/>
          <a:ext cx="10628708" cy="91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68" tIns="96868" rIns="96868" bIns="96868" numCol="1" spcCol="1270" anchor="ctr" anchorCtr="0">
          <a:noAutofit/>
        </a:bodyPr>
        <a:lstStyle/>
        <a:p>
          <a:pPr marL="0" lvl="0" indent="0" algn="l" defTabSz="844550">
            <a:lnSpc>
              <a:spcPct val="100000"/>
            </a:lnSpc>
            <a:spcBef>
              <a:spcPct val="0"/>
            </a:spcBef>
            <a:spcAft>
              <a:spcPct val="35000"/>
            </a:spcAft>
            <a:buNone/>
          </a:pPr>
          <a:r>
            <a:rPr lang="en-US" sz="1900" kern="1200" dirty="0"/>
            <a:t>Information retrieval: finding relevant information from multiple sources, in an unstructured format.</a:t>
          </a:r>
        </a:p>
      </dsp:txBody>
      <dsp:txXfrm>
        <a:off x="1057155" y="1148404"/>
        <a:ext cx="10628708" cy="915285"/>
      </dsp:txXfrm>
    </dsp:sp>
    <dsp:sp modelId="{FB4BA7F0-2131-42BC-BE63-2D6B4B77046E}">
      <dsp:nvSpPr>
        <dsp:cNvPr id="0" name=""/>
        <dsp:cNvSpPr/>
      </dsp:nvSpPr>
      <dsp:spPr>
        <a:xfrm>
          <a:off x="0" y="2292511"/>
          <a:ext cx="11685864" cy="915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B654D5-6EF7-4D07-B9C8-9E8D6FB08DD2}">
      <dsp:nvSpPr>
        <dsp:cNvPr id="0" name=""/>
        <dsp:cNvSpPr/>
      </dsp:nvSpPr>
      <dsp:spPr>
        <a:xfrm>
          <a:off x="241625" y="213153"/>
          <a:ext cx="503407" cy="5034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0DDF6-BEF6-4406-BAD7-7A7EDC7E3DFB}">
      <dsp:nvSpPr>
        <dsp:cNvPr id="0" name=""/>
        <dsp:cNvSpPr/>
      </dsp:nvSpPr>
      <dsp:spPr>
        <a:xfrm>
          <a:off x="1057155" y="2292511"/>
          <a:ext cx="10628708" cy="91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68" tIns="96868" rIns="96868" bIns="96868" numCol="1" spcCol="1270" anchor="ctr" anchorCtr="0">
          <a:noAutofit/>
        </a:bodyPr>
        <a:lstStyle/>
        <a:p>
          <a:pPr marL="0" lvl="0" indent="0" algn="l" defTabSz="844550">
            <a:lnSpc>
              <a:spcPct val="100000"/>
            </a:lnSpc>
            <a:spcBef>
              <a:spcPct val="0"/>
            </a:spcBef>
            <a:spcAft>
              <a:spcPct val="35000"/>
            </a:spcAft>
            <a:buNone/>
          </a:pPr>
          <a:r>
            <a:rPr lang="en-US" sz="1900" kern="1200" dirty="0"/>
            <a:t>Text categorization: giving categories to text document. Such as categorizing knows the articles, or classifying emails (spam or not spam)</a:t>
          </a:r>
        </a:p>
      </dsp:txBody>
      <dsp:txXfrm>
        <a:off x="1057155" y="2292511"/>
        <a:ext cx="10628708" cy="915285"/>
      </dsp:txXfrm>
    </dsp:sp>
    <dsp:sp modelId="{FB014EE7-61AA-4A72-9359-607278B4CDC7}">
      <dsp:nvSpPr>
        <dsp:cNvPr id="0" name=""/>
        <dsp:cNvSpPr/>
      </dsp:nvSpPr>
      <dsp:spPr>
        <a:xfrm>
          <a:off x="0" y="3436618"/>
          <a:ext cx="11685864" cy="915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6A28C-D89E-4174-8EFE-99C88FBD9129}">
      <dsp:nvSpPr>
        <dsp:cNvPr id="0" name=""/>
        <dsp:cNvSpPr/>
      </dsp:nvSpPr>
      <dsp:spPr>
        <a:xfrm>
          <a:off x="276873" y="3642558"/>
          <a:ext cx="503407" cy="5034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2F3104-9E58-4F70-B30E-2911DEDE672E}">
      <dsp:nvSpPr>
        <dsp:cNvPr id="0" name=""/>
        <dsp:cNvSpPr/>
      </dsp:nvSpPr>
      <dsp:spPr>
        <a:xfrm>
          <a:off x="1057155" y="3436618"/>
          <a:ext cx="10628708" cy="91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68" tIns="96868" rIns="96868" bIns="96868" numCol="1" spcCol="1270" anchor="ctr" anchorCtr="0">
          <a:noAutofit/>
        </a:bodyPr>
        <a:lstStyle/>
        <a:p>
          <a:pPr marL="0" lvl="0" indent="0" algn="l" defTabSz="844550">
            <a:lnSpc>
              <a:spcPct val="100000"/>
            </a:lnSpc>
            <a:spcBef>
              <a:spcPct val="0"/>
            </a:spcBef>
            <a:spcAft>
              <a:spcPct val="35000"/>
            </a:spcAft>
            <a:buNone/>
          </a:pPr>
          <a:r>
            <a:rPr lang="en-US" sz="1900" kern="1200" dirty="0"/>
            <a:t>Document clustering: grouping similar documents together based on their content, in order to ensure that related information are close to each other.</a:t>
          </a:r>
        </a:p>
      </dsp:txBody>
      <dsp:txXfrm>
        <a:off x="1057155" y="3436618"/>
        <a:ext cx="10628708" cy="915285"/>
      </dsp:txXfrm>
    </dsp:sp>
    <dsp:sp modelId="{2924E20E-2287-4694-8137-AE0C40BAA112}">
      <dsp:nvSpPr>
        <dsp:cNvPr id="0" name=""/>
        <dsp:cNvSpPr/>
      </dsp:nvSpPr>
      <dsp:spPr>
        <a:xfrm>
          <a:off x="0" y="4580726"/>
          <a:ext cx="11685864" cy="9152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54BBB-DA9D-4BA5-8223-0F718B2124F6}">
      <dsp:nvSpPr>
        <dsp:cNvPr id="0" name=""/>
        <dsp:cNvSpPr/>
      </dsp:nvSpPr>
      <dsp:spPr>
        <a:xfrm>
          <a:off x="276873" y="4786665"/>
          <a:ext cx="503407" cy="5034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49492-09D6-4054-9D02-AC929F62F2A3}">
      <dsp:nvSpPr>
        <dsp:cNvPr id="0" name=""/>
        <dsp:cNvSpPr/>
      </dsp:nvSpPr>
      <dsp:spPr>
        <a:xfrm>
          <a:off x="1057155" y="4580726"/>
          <a:ext cx="10628708" cy="91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68" tIns="96868" rIns="96868" bIns="96868" numCol="1" spcCol="1270" anchor="ctr" anchorCtr="0">
          <a:noAutofit/>
        </a:bodyPr>
        <a:lstStyle/>
        <a:p>
          <a:pPr marL="0" lvl="0" indent="0" algn="l" defTabSz="844550">
            <a:lnSpc>
              <a:spcPct val="100000"/>
            </a:lnSpc>
            <a:spcBef>
              <a:spcPct val="0"/>
            </a:spcBef>
            <a:spcAft>
              <a:spcPct val="35000"/>
            </a:spcAft>
            <a:buNone/>
          </a:pPr>
          <a:r>
            <a:rPr lang="en-US" sz="1900" kern="1200" dirty="0"/>
            <a:t> Text visualization: representing text information in a visual way to make it easier to search for specific things.</a:t>
          </a:r>
        </a:p>
      </dsp:txBody>
      <dsp:txXfrm>
        <a:off x="1057155" y="4580726"/>
        <a:ext cx="10628708" cy="91528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CA7E8-2EF3-4D2E-8678-5AC1E35BDE9A}">
      <dsp:nvSpPr>
        <dsp:cNvPr id="0" name=""/>
        <dsp:cNvSpPr/>
      </dsp:nvSpPr>
      <dsp:spPr>
        <a:xfrm>
          <a:off x="3299"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Representing data (Nodes and edges)</a:t>
          </a:r>
        </a:p>
      </dsp:txBody>
      <dsp:txXfrm>
        <a:off x="35678" y="178136"/>
        <a:ext cx="1184707" cy="1040726"/>
      </dsp:txXfrm>
    </dsp:sp>
    <dsp:sp modelId="{62AFB1D0-C8C5-44B3-9EBF-D07F4138E723}">
      <dsp:nvSpPr>
        <dsp:cNvPr id="0" name=""/>
        <dsp:cNvSpPr/>
      </dsp:nvSpPr>
      <dsp:spPr>
        <a:xfrm>
          <a:off x="1377711" y="543566"/>
          <a:ext cx="264886" cy="309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77711" y="605539"/>
        <a:ext cx="185420" cy="185921"/>
      </dsp:txXfrm>
    </dsp:sp>
    <dsp:sp modelId="{8D797CF0-2906-49D2-B978-6575F1151E23}">
      <dsp:nvSpPr>
        <dsp:cNvPr id="0" name=""/>
        <dsp:cNvSpPr/>
      </dsp:nvSpPr>
      <dsp:spPr>
        <a:xfrm>
          <a:off x="1752551"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Exploring graph</a:t>
          </a:r>
        </a:p>
        <a:p>
          <a:pPr marL="0" lvl="0" indent="0" algn="ctr" defTabSz="622300">
            <a:lnSpc>
              <a:spcPct val="90000"/>
            </a:lnSpc>
            <a:spcBef>
              <a:spcPct val="0"/>
            </a:spcBef>
            <a:spcAft>
              <a:spcPct val="35000"/>
            </a:spcAft>
            <a:buNone/>
          </a:pPr>
          <a:r>
            <a:rPr lang="en-US" sz="1400" kern="1200" dirty="0"/>
            <a:t>Ex: find relationships</a:t>
          </a:r>
        </a:p>
      </dsp:txBody>
      <dsp:txXfrm>
        <a:off x="1784930" y="178136"/>
        <a:ext cx="1184707" cy="1040726"/>
      </dsp:txXfrm>
    </dsp:sp>
    <dsp:sp modelId="{56C395A0-EBBA-46F8-9657-92ED5EFA3B82}">
      <dsp:nvSpPr>
        <dsp:cNvPr id="0" name=""/>
        <dsp:cNvSpPr/>
      </dsp:nvSpPr>
      <dsp:spPr>
        <a:xfrm>
          <a:off x="3126964" y="543566"/>
          <a:ext cx="264886" cy="309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26964" y="605539"/>
        <a:ext cx="185420" cy="185921"/>
      </dsp:txXfrm>
    </dsp:sp>
    <dsp:sp modelId="{93AAFEF8-BFEF-4EA5-8F4A-F11325272C10}">
      <dsp:nvSpPr>
        <dsp:cNvPr id="0" name=""/>
        <dsp:cNvSpPr/>
      </dsp:nvSpPr>
      <dsp:spPr>
        <a:xfrm>
          <a:off x="3501803"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Identify patterns</a:t>
          </a:r>
        </a:p>
      </dsp:txBody>
      <dsp:txXfrm>
        <a:off x="3534182" y="178136"/>
        <a:ext cx="1184707" cy="1040726"/>
      </dsp:txXfrm>
    </dsp:sp>
    <dsp:sp modelId="{8B8AAC3A-9BEB-46FB-B3AB-39F3B192EACF}">
      <dsp:nvSpPr>
        <dsp:cNvPr id="0" name=""/>
        <dsp:cNvSpPr/>
      </dsp:nvSpPr>
      <dsp:spPr>
        <a:xfrm>
          <a:off x="4876216" y="543566"/>
          <a:ext cx="264886" cy="309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76216" y="605539"/>
        <a:ext cx="185420" cy="185921"/>
      </dsp:txXfrm>
    </dsp:sp>
    <dsp:sp modelId="{92FDAC40-B5DC-4ACE-9DFD-8ED10B3B5BD4}">
      <dsp:nvSpPr>
        <dsp:cNvPr id="0" name=""/>
        <dsp:cNvSpPr/>
      </dsp:nvSpPr>
      <dsp:spPr>
        <a:xfrm>
          <a:off x="5251056"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 cluster to similar groups</a:t>
          </a:r>
        </a:p>
      </dsp:txBody>
      <dsp:txXfrm>
        <a:off x="5283435" y="178136"/>
        <a:ext cx="1184707" cy="1040726"/>
      </dsp:txXfrm>
    </dsp:sp>
    <dsp:sp modelId="{3AF10DD5-D176-4C21-8576-73B82FC59753}">
      <dsp:nvSpPr>
        <dsp:cNvPr id="0" name=""/>
        <dsp:cNvSpPr/>
      </dsp:nvSpPr>
      <dsp:spPr>
        <a:xfrm>
          <a:off x="6625468" y="543566"/>
          <a:ext cx="264886" cy="309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625468" y="605539"/>
        <a:ext cx="185420" cy="185921"/>
      </dsp:txXfrm>
    </dsp:sp>
    <dsp:sp modelId="{561B1642-E7C1-460E-B160-556B68DF52F8}">
      <dsp:nvSpPr>
        <dsp:cNvPr id="0" name=""/>
        <dsp:cNvSpPr/>
      </dsp:nvSpPr>
      <dsp:spPr>
        <a:xfrm>
          <a:off x="7000308"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Detecting anomaly (unusual behavior)</a:t>
          </a:r>
        </a:p>
      </dsp:txBody>
      <dsp:txXfrm>
        <a:off x="7032687" y="178136"/>
        <a:ext cx="1184707" cy="1040726"/>
      </dsp:txXfrm>
    </dsp:sp>
    <dsp:sp modelId="{1663C345-7547-433A-9147-389E56AEE254}">
      <dsp:nvSpPr>
        <dsp:cNvPr id="0" name=""/>
        <dsp:cNvSpPr/>
      </dsp:nvSpPr>
      <dsp:spPr>
        <a:xfrm>
          <a:off x="8374720" y="543566"/>
          <a:ext cx="264886" cy="309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374720" y="605539"/>
        <a:ext cx="185420" cy="185921"/>
      </dsp:txXfrm>
    </dsp:sp>
    <dsp:sp modelId="{E801B260-FCB9-4B0C-BDB2-F485EA70FB23}">
      <dsp:nvSpPr>
        <dsp:cNvPr id="0" name=""/>
        <dsp:cNvSpPr/>
      </dsp:nvSpPr>
      <dsp:spPr>
        <a:xfrm>
          <a:off x="8749560"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Graph summarization</a:t>
          </a:r>
        </a:p>
      </dsp:txBody>
      <dsp:txXfrm>
        <a:off x="8781939" y="178136"/>
        <a:ext cx="1184707" cy="1040726"/>
      </dsp:txXfrm>
    </dsp:sp>
    <dsp:sp modelId="{EEBE37EF-1427-4E24-8696-2CF40D1B40A9}">
      <dsp:nvSpPr>
        <dsp:cNvPr id="0" name=""/>
        <dsp:cNvSpPr/>
      </dsp:nvSpPr>
      <dsp:spPr>
        <a:xfrm>
          <a:off x="10123972" y="543566"/>
          <a:ext cx="264886" cy="309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123972" y="605539"/>
        <a:ext cx="185420" cy="185921"/>
      </dsp:txXfrm>
    </dsp:sp>
    <dsp:sp modelId="{CFC1857B-C47F-4A1F-BCCD-03EDFDF5D604}">
      <dsp:nvSpPr>
        <dsp:cNvPr id="0" name=""/>
        <dsp:cNvSpPr/>
      </dsp:nvSpPr>
      <dsp:spPr>
        <a:xfrm>
          <a:off x="10498812" y="145757"/>
          <a:ext cx="1249465" cy="11054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Applying specific measures (Ex: user's</a:t>
          </a:r>
          <a:r>
            <a:rPr lang="en-US" sz="1400" b="0" i="0" kern="1200" dirty="0"/>
            <a:t> degree centrality)</a:t>
          </a:r>
          <a:endParaRPr lang="en-US" sz="1400" kern="1200" dirty="0"/>
        </a:p>
      </dsp:txBody>
      <dsp:txXfrm>
        <a:off x="10531191" y="178136"/>
        <a:ext cx="1184707" cy="1040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F279-E280-4329-AC4D-1C1B669FE8F0}">
      <dsp:nvSpPr>
        <dsp:cNvPr id="0" name=""/>
        <dsp:cNvSpPr/>
      </dsp:nvSpPr>
      <dsp:spPr>
        <a:xfrm>
          <a:off x="0" y="379614"/>
          <a:ext cx="11573933"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1. </a:t>
          </a:r>
          <a:r>
            <a:rPr lang="en-US" sz="2000" kern="1200" dirty="0" err="1"/>
            <a:t>Pyhton</a:t>
          </a:r>
          <a:r>
            <a:rPr lang="en-US" sz="2000" kern="1200" dirty="0"/>
            <a:t>: programming language used in graph analysis, and contains libraries that helps in graph mining:</a:t>
          </a:r>
        </a:p>
      </dsp:txBody>
      <dsp:txXfrm>
        <a:off x="22846" y="402460"/>
        <a:ext cx="11528241" cy="422308"/>
      </dsp:txXfrm>
    </dsp:sp>
    <dsp:sp modelId="{F9F14FC9-6B94-4929-83E8-C3A14EDB885D}">
      <dsp:nvSpPr>
        <dsp:cNvPr id="0" name=""/>
        <dsp:cNvSpPr/>
      </dsp:nvSpPr>
      <dsp:spPr>
        <a:xfrm>
          <a:off x="0" y="847614"/>
          <a:ext cx="11573933"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47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NetworkX: library used for creating, manipulating, and understand structure, and functions of networks.</a:t>
          </a:r>
        </a:p>
      </dsp:txBody>
      <dsp:txXfrm>
        <a:off x="0" y="847614"/>
        <a:ext cx="11573933" cy="331200"/>
      </dsp:txXfrm>
    </dsp:sp>
    <dsp:sp modelId="{327546EA-F6E3-4923-A991-A8BA4F56E724}">
      <dsp:nvSpPr>
        <dsp:cNvPr id="0" name=""/>
        <dsp:cNvSpPr/>
      </dsp:nvSpPr>
      <dsp:spPr>
        <a:xfrm>
          <a:off x="0" y="1178814"/>
          <a:ext cx="11573933"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2. R: another programming language that's used for graph analysis:</a:t>
          </a:r>
        </a:p>
      </dsp:txBody>
      <dsp:txXfrm>
        <a:off x="22846" y="1201660"/>
        <a:ext cx="11528241" cy="422308"/>
      </dsp:txXfrm>
    </dsp:sp>
    <dsp:sp modelId="{FDD79A01-C496-4127-AEA1-37BCE44ED744}">
      <dsp:nvSpPr>
        <dsp:cNvPr id="0" name=""/>
        <dsp:cNvSpPr/>
      </dsp:nvSpPr>
      <dsp:spPr>
        <a:xfrm>
          <a:off x="0" y="1646814"/>
          <a:ext cx="11573933" cy="527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47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Statnet: packages used in network analysis and visualization.</a:t>
          </a:r>
        </a:p>
        <a:p>
          <a:pPr marL="171450" lvl="1" indent="-171450" algn="l" defTabSz="711200">
            <a:lnSpc>
              <a:spcPct val="90000"/>
            </a:lnSpc>
            <a:spcBef>
              <a:spcPct val="0"/>
            </a:spcBef>
            <a:spcAft>
              <a:spcPct val="20000"/>
            </a:spcAft>
            <a:buChar char="•"/>
          </a:pPr>
          <a:r>
            <a:rPr lang="en-US" sz="1600" kern="1200"/>
            <a:t>(igraph: a library available in R and Python, provide wide range of tools for creating, visualizing, and performing analysis on graphs)</a:t>
          </a:r>
        </a:p>
      </dsp:txBody>
      <dsp:txXfrm>
        <a:off x="0" y="1646814"/>
        <a:ext cx="11573933" cy="527850"/>
      </dsp:txXfrm>
    </dsp:sp>
    <dsp:sp modelId="{35AE3C97-0653-4134-B1DA-ED30587134AE}">
      <dsp:nvSpPr>
        <dsp:cNvPr id="0" name=""/>
        <dsp:cNvSpPr/>
      </dsp:nvSpPr>
      <dsp:spPr>
        <a:xfrm>
          <a:off x="0" y="2174664"/>
          <a:ext cx="11573933"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Java: a programming language used in large scale processing for graphs.</a:t>
          </a:r>
        </a:p>
      </dsp:txBody>
      <dsp:txXfrm>
        <a:off x="22846" y="2197510"/>
        <a:ext cx="11528241" cy="422308"/>
      </dsp:txXfrm>
    </dsp:sp>
    <dsp:sp modelId="{9BDE79A2-B4A5-447C-9E2E-44F84ADB7F47}">
      <dsp:nvSpPr>
        <dsp:cNvPr id="0" name=""/>
        <dsp:cNvSpPr/>
      </dsp:nvSpPr>
      <dsp:spPr>
        <a:xfrm>
          <a:off x="0" y="2642664"/>
          <a:ext cx="11573933"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47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It includes graph mining libraries such as JGraphT as well as Graph Stream.</a:t>
          </a:r>
        </a:p>
      </dsp:txBody>
      <dsp:txXfrm>
        <a:off x="0" y="2642664"/>
        <a:ext cx="11573933" cy="331200"/>
      </dsp:txXfrm>
    </dsp:sp>
    <dsp:sp modelId="{34FF122C-C3F5-490B-8592-35CCD5B5ED22}">
      <dsp:nvSpPr>
        <dsp:cNvPr id="0" name=""/>
        <dsp:cNvSpPr/>
      </dsp:nvSpPr>
      <dsp:spPr>
        <a:xfrm>
          <a:off x="0" y="2973864"/>
          <a:ext cx="11573933"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4. C++:  includes libraries for graph mining such as boost graph, used for graph algorithms and data structure.</a:t>
          </a:r>
        </a:p>
      </dsp:txBody>
      <dsp:txXfrm>
        <a:off x="22846" y="2996710"/>
        <a:ext cx="11528241" cy="422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B860-77C8-4FBE-97A0-C0FDF835FE65}">
      <dsp:nvSpPr>
        <dsp:cNvPr id="0" name=""/>
        <dsp:cNvSpPr/>
      </dsp:nvSpPr>
      <dsp:spPr>
        <a:xfrm>
          <a:off x="0" y="1439628"/>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4704551-9447-4A91-BDA7-50F70BA576BE}">
      <dsp:nvSpPr>
        <dsp:cNvPr id="0" name=""/>
        <dsp:cNvSpPr/>
      </dsp:nvSpPr>
      <dsp:spPr>
        <a:xfrm>
          <a:off x="164615"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1980s</a:t>
          </a:r>
        </a:p>
      </dsp:txBody>
      <dsp:txXfrm>
        <a:off x="164615" y="1546160"/>
        <a:ext cx="2323827" cy="325355"/>
      </dsp:txXfrm>
    </dsp:sp>
    <dsp:sp modelId="{6198E484-04F5-408D-B03B-75AE390080E6}">
      <dsp:nvSpPr>
        <dsp:cNvPr id="0" name=""/>
        <dsp:cNvSpPr/>
      </dsp:nvSpPr>
      <dsp:spPr>
        <a:xfrm>
          <a:off x="6173" y="0"/>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Knowledge Discovery in Databases was a field that focuses on obtaining valuable information from data.</a:t>
          </a:r>
        </a:p>
      </dsp:txBody>
      <dsp:txXfrm>
        <a:off x="49745" y="43572"/>
        <a:ext cx="2553568" cy="805425"/>
      </dsp:txXfrm>
    </dsp:sp>
    <dsp:sp modelId="{AAB7DDA9-BCBB-41C8-998B-1E24E30A270F}">
      <dsp:nvSpPr>
        <dsp:cNvPr id="0" name=""/>
        <dsp:cNvSpPr/>
      </dsp:nvSpPr>
      <dsp:spPr>
        <a:xfrm>
          <a:off x="1326529"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55B78-8D28-4109-9736-0CB6018D551F}">
      <dsp:nvSpPr>
        <dsp:cNvPr id="0" name=""/>
        <dsp:cNvSpPr/>
      </dsp:nvSpPr>
      <dsp:spPr>
        <a:xfrm>
          <a:off x="1696229" y="1007739"/>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1990s</a:t>
          </a:r>
        </a:p>
      </dsp:txBody>
      <dsp:txXfrm>
        <a:off x="1696229" y="1007739"/>
        <a:ext cx="2323827" cy="325355"/>
      </dsp:txXfrm>
    </dsp:sp>
    <dsp:sp modelId="{E2354D92-4838-4949-B3B8-58D973CF932A}">
      <dsp:nvSpPr>
        <dsp:cNvPr id="0" name=""/>
        <dsp:cNvSpPr/>
      </dsp:nvSpPr>
      <dsp:spPr>
        <a:xfrm>
          <a:off x="1304934"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F6AA7-8370-4F67-AED7-FA20992819AE}">
      <dsp:nvSpPr>
        <dsp:cNvPr id="0" name=""/>
        <dsp:cNvSpPr/>
      </dsp:nvSpPr>
      <dsp:spPr>
        <a:xfrm>
          <a:off x="1537786" y="1986686"/>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term data mining was introduced.</a:t>
          </a:r>
        </a:p>
        <a:p>
          <a:pPr marL="0" lvl="0" indent="0" algn="l" defTabSz="533400">
            <a:lnSpc>
              <a:spcPct val="90000"/>
            </a:lnSpc>
            <a:spcBef>
              <a:spcPct val="0"/>
            </a:spcBef>
            <a:spcAft>
              <a:spcPct val="35000"/>
            </a:spcAft>
            <a:buNone/>
          </a:pPr>
          <a:r>
            <a:rPr lang="en-US" sz="1200" kern="1200" dirty="0"/>
            <a:t>there were advancements in machine learning algorithms such as neural network.</a:t>
          </a:r>
        </a:p>
      </dsp:txBody>
      <dsp:txXfrm>
        <a:off x="1581358" y="2030258"/>
        <a:ext cx="2553568" cy="805425"/>
      </dsp:txXfrm>
    </dsp:sp>
    <dsp:sp modelId="{F2438B0B-58DA-4243-B4B5-C8D32CA097F8}">
      <dsp:nvSpPr>
        <dsp:cNvPr id="0" name=""/>
        <dsp:cNvSpPr/>
      </dsp:nvSpPr>
      <dsp:spPr>
        <a:xfrm>
          <a:off x="2858142"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685A7F-CB63-4F4E-8630-CD26F784B904}">
      <dsp:nvSpPr>
        <dsp:cNvPr id="0" name=""/>
        <dsp:cNvSpPr/>
      </dsp:nvSpPr>
      <dsp:spPr>
        <a:xfrm>
          <a:off x="3227842"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1996</a:t>
          </a:r>
        </a:p>
      </dsp:txBody>
      <dsp:txXfrm>
        <a:off x="3227842" y="1546160"/>
        <a:ext cx="2323827" cy="325355"/>
      </dsp:txXfrm>
    </dsp:sp>
    <dsp:sp modelId="{7DF216FA-B015-4644-A8FC-85DCDFDDA050}">
      <dsp:nvSpPr>
        <dsp:cNvPr id="0" name=""/>
        <dsp:cNvSpPr/>
      </dsp:nvSpPr>
      <dsp:spPr>
        <a:xfrm>
          <a:off x="2836548"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B4D95B-7DD2-4CCF-A17D-4DD8AD82FB31}">
      <dsp:nvSpPr>
        <dsp:cNvPr id="0" name=""/>
        <dsp:cNvSpPr/>
      </dsp:nvSpPr>
      <dsp:spPr>
        <a:xfrm>
          <a:off x="3069399" y="125517"/>
          <a:ext cx="2640712"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 conference for KDD was held for the first-time showing data mining as a special field.</a:t>
          </a:r>
        </a:p>
      </dsp:txBody>
      <dsp:txXfrm>
        <a:off x="3106843" y="162961"/>
        <a:ext cx="2565824" cy="692163"/>
      </dsp:txXfrm>
    </dsp:sp>
    <dsp:sp modelId="{A8983DE7-2F48-490E-A010-03855CA634A2}">
      <dsp:nvSpPr>
        <dsp:cNvPr id="0" name=""/>
        <dsp:cNvSpPr/>
      </dsp:nvSpPr>
      <dsp:spPr>
        <a:xfrm>
          <a:off x="4389756"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3980C51-51D3-4886-8E5B-B5B8B6448BB9}">
      <dsp:nvSpPr>
        <dsp:cNvPr id="0" name=""/>
        <dsp:cNvSpPr/>
      </dsp:nvSpPr>
      <dsp:spPr>
        <a:xfrm>
          <a:off x="4759455" y="1007739"/>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Late 1990s</a:t>
          </a:r>
        </a:p>
      </dsp:txBody>
      <dsp:txXfrm>
        <a:off x="4759455" y="1007739"/>
        <a:ext cx="2323827" cy="325355"/>
      </dsp:txXfrm>
    </dsp:sp>
    <dsp:sp modelId="{CB9F7A29-4A17-47E1-9E4D-EC6C3493A464}">
      <dsp:nvSpPr>
        <dsp:cNvPr id="0" name=""/>
        <dsp:cNvSpPr/>
      </dsp:nvSpPr>
      <dsp:spPr>
        <a:xfrm>
          <a:off x="4368161"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40B8E-1BF1-453F-B891-AEF81421C1B7}">
      <dsp:nvSpPr>
        <dsp:cNvPr id="0" name=""/>
        <dsp:cNvSpPr/>
      </dsp:nvSpPr>
      <dsp:spPr>
        <a:xfrm>
          <a:off x="4601013" y="1986686"/>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Data mining was very popular due to the development in computing power, storage capabilities, and its various applications in business.</a:t>
          </a:r>
        </a:p>
      </dsp:txBody>
      <dsp:txXfrm>
        <a:off x="4644585" y="2030258"/>
        <a:ext cx="2553568" cy="805425"/>
      </dsp:txXfrm>
    </dsp:sp>
    <dsp:sp modelId="{577F4D29-EF8A-4785-8ED8-62B8CC262ADD}">
      <dsp:nvSpPr>
        <dsp:cNvPr id="0" name=""/>
        <dsp:cNvSpPr/>
      </dsp:nvSpPr>
      <dsp:spPr>
        <a:xfrm>
          <a:off x="5921369"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DF52F92-E6D3-4C77-BC71-4A2C9D1627C3}">
      <dsp:nvSpPr>
        <dsp:cNvPr id="0" name=""/>
        <dsp:cNvSpPr/>
      </dsp:nvSpPr>
      <dsp:spPr>
        <a:xfrm>
          <a:off x="6291069"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21st Century</a:t>
          </a:r>
        </a:p>
        <a:p>
          <a:pPr marL="0" lvl="0" indent="0" algn="ctr" defTabSz="622300">
            <a:lnSpc>
              <a:spcPct val="90000"/>
            </a:lnSpc>
            <a:spcBef>
              <a:spcPct val="0"/>
            </a:spcBef>
            <a:spcAft>
              <a:spcPct val="35000"/>
            </a:spcAft>
            <a:buNone/>
            <a:defRPr b="1"/>
          </a:pPr>
          <a:r>
            <a:rPr lang="en-US" sz="1400" kern="1200" dirty="0"/>
            <a:t>(Present Day)</a:t>
          </a:r>
        </a:p>
      </dsp:txBody>
      <dsp:txXfrm>
        <a:off x="6291069" y="1546160"/>
        <a:ext cx="2323827" cy="325355"/>
      </dsp:txXfrm>
    </dsp:sp>
    <dsp:sp modelId="{24C36EAB-B9AD-4423-83E2-8F3DFDE6D244}">
      <dsp:nvSpPr>
        <dsp:cNvPr id="0" name=""/>
        <dsp:cNvSpPr/>
      </dsp:nvSpPr>
      <dsp:spPr>
        <a:xfrm>
          <a:off x="5899774"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8D10F-5E78-4F04-BF14-1B4A0CF56CD3}">
      <dsp:nvSpPr>
        <dsp:cNvPr id="0" name=""/>
        <dsp:cNvSpPr/>
      </dsp:nvSpPr>
      <dsp:spPr>
        <a:xfrm>
          <a:off x="6132626" y="0"/>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Evolution of data mining algorithms and techniques continuously.</a:t>
          </a:r>
        </a:p>
        <a:p>
          <a:pPr marL="0" lvl="0" indent="0" algn="l" defTabSz="533400">
            <a:lnSpc>
              <a:spcPct val="90000"/>
            </a:lnSpc>
            <a:spcBef>
              <a:spcPct val="0"/>
            </a:spcBef>
            <a:spcAft>
              <a:spcPct val="35000"/>
            </a:spcAft>
            <a:buNone/>
          </a:pPr>
          <a:r>
            <a:rPr lang="en-US" sz="1200" kern="1200" dirty="0"/>
            <a:t>Big Data analytics and being able to handle massive datasets from multiple sources and fields.</a:t>
          </a:r>
        </a:p>
      </dsp:txBody>
      <dsp:txXfrm>
        <a:off x="6176198" y="43572"/>
        <a:ext cx="2553568" cy="805425"/>
      </dsp:txXfrm>
    </dsp:sp>
    <dsp:sp modelId="{F370F77D-EC6E-4E26-86C9-9CB2635E1B8B}">
      <dsp:nvSpPr>
        <dsp:cNvPr id="0" name=""/>
        <dsp:cNvSpPr/>
      </dsp:nvSpPr>
      <dsp:spPr>
        <a:xfrm>
          <a:off x="7452982"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862DF3-8F11-4003-AFF1-EE1FEEE012A2}">
      <dsp:nvSpPr>
        <dsp:cNvPr id="0" name=""/>
        <dsp:cNvSpPr/>
      </dsp:nvSpPr>
      <dsp:spPr>
        <a:xfrm>
          <a:off x="7431388"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B860-77C8-4FBE-97A0-C0FDF835FE65}">
      <dsp:nvSpPr>
        <dsp:cNvPr id="0" name=""/>
        <dsp:cNvSpPr/>
      </dsp:nvSpPr>
      <dsp:spPr>
        <a:xfrm>
          <a:off x="0" y="1439628"/>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4704551-9447-4A91-BDA7-50F70BA576BE}">
      <dsp:nvSpPr>
        <dsp:cNvPr id="0" name=""/>
        <dsp:cNvSpPr/>
      </dsp:nvSpPr>
      <dsp:spPr>
        <a:xfrm>
          <a:off x="164615"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1980s</a:t>
          </a:r>
        </a:p>
      </dsp:txBody>
      <dsp:txXfrm>
        <a:off x="164615" y="1546160"/>
        <a:ext cx="2323827" cy="325355"/>
      </dsp:txXfrm>
    </dsp:sp>
    <dsp:sp modelId="{6198E484-04F5-408D-B03B-75AE390080E6}">
      <dsp:nvSpPr>
        <dsp:cNvPr id="0" name=""/>
        <dsp:cNvSpPr/>
      </dsp:nvSpPr>
      <dsp:spPr>
        <a:xfrm>
          <a:off x="6173" y="0"/>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Knowledge Discovery in Databases was a field that focuses on obtaining valuable information from data.</a:t>
          </a:r>
        </a:p>
      </dsp:txBody>
      <dsp:txXfrm>
        <a:off x="49745" y="43572"/>
        <a:ext cx="2553568" cy="805425"/>
      </dsp:txXfrm>
    </dsp:sp>
    <dsp:sp modelId="{AAB7DDA9-BCBB-41C8-998B-1E24E30A270F}">
      <dsp:nvSpPr>
        <dsp:cNvPr id="0" name=""/>
        <dsp:cNvSpPr/>
      </dsp:nvSpPr>
      <dsp:spPr>
        <a:xfrm>
          <a:off x="1326529"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55B78-8D28-4109-9736-0CB6018D551F}">
      <dsp:nvSpPr>
        <dsp:cNvPr id="0" name=""/>
        <dsp:cNvSpPr/>
      </dsp:nvSpPr>
      <dsp:spPr>
        <a:xfrm>
          <a:off x="1696229" y="1007739"/>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1990s</a:t>
          </a:r>
        </a:p>
      </dsp:txBody>
      <dsp:txXfrm>
        <a:off x="1696229" y="1007739"/>
        <a:ext cx="2323827" cy="325355"/>
      </dsp:txXfrm>
    </dsp:sp>
    <dsp:sp modelId="{E2354D92-4838-4949-B3B8-58D973CF932A}">
      <dsp:nvSpPr>
        <dsp:cNvPr id="0" name=""/>
        <dsp:cNvSpPr/>
      </dsp:nvSpPr>
      <dsp:spPr>
        <a:xfrm>
          <a:off x="1304934"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F6AA7-8370-4F67-AED7-FA20992819AE}">
      <dsp:nvSpPr>
        <dsp:cNvPr id="0" name=""/>
        <dsp:cNvSpPr/>
      </dsp:nvSpPr>
      <dsp:spPr>
        <a:xfrm>
          <a:off x="1537786" y="1986686"/>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term data mining was introduced.</a:t>
          </a:r>
        </a:p>
        <a:p>
          <a:pPr marL="0" lvl="0" indent="0" algn="l" defTabSz="533400">
            <a:lnSpc>
              <a:spcPct val="90000"/>
            </a:lnSpc>
            <a:spcBef>
              <a:spcPct val="0"/>
            </a:spcBef>
            <a:spcAft>
              <a:spcPct val="35000"/>
            </a:spcAft>
            <a:buNone/>
          </a:pPr>
          <a:r>
            <a:rPr lang="en-US" sz="1200" kern="1200" dirty="0"/>
            <a:t>there were advancements in machine learning algorithms such as neural network.</a:t>
          </a:r>
        </a:p>
      </dsp:txBody>
      <dsp:txXfrm>
        <a:off x="1581358" y="2030258"/>
        <a:ext cx="2553568" cy="805425"/>
      </dsp:txXfrm>
    </dsp:sp>
    <dsp:sp modelId="{F2438B0B-58DA-4243-B4B5-C8D32CA097F8}">
      <dsp:nvSpPr>
        <dsp:cNvPr id="0" name=""/>
        <dsp:cNvSpPr/>
      </dsp:nvSpPr>
      <dsp:spPr>
        <a:xfrm>
          <a:off x="2858142"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685A7F-CB63-4F4E-8630-CD26F784B904}">
      <dsp:nvSpPr>
        <dsp:cNvPr id="0" name=""/>
        <dsp:cNvSpPr/>
      </dsp:nvSpPr>
      <dsp:spPr>
        <a:xfrm>
          <a:off x="3227842"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1996</a:t>
          </a:r>
        </a:p>
      </dsp:txBody>
      <dsp:txXfrm>
        <a:off x="3227842" y="1546160"/>
        <a:ext cx="2323827" cy="325355"/>
      </dsp:txXfrm>
    </dsp:sp>
    <dsp:sp modelId="{7DF216FA-B015-4644-A8FC-85DCDFDDA050}">
      <dsp:nvSpPr>
        <dsp:cNvPr id="0" name=""/>
        <dsp:cNvSpPr/>
      </dsp:nvSpPr>
      <dsp:spPr>
        <a:xfrm>
          <a:off x="2836548"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B4D95B-7DD2-4CCF-A17D-4DD8AD82FB31}">
      <dsp:nvSpPr>
        <dsp:cNvPr id="0" name=""/>
        <dsp:cNvSpPr/>
      </dsp:nvSpPr>
      <dsp:spPr>
        <a:xfrm>
          <a:off x="3069399" y="125517"/>
          <a:ext cx="2640712"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 conference for KDD was held for the first-time showing data mining as a special field.</a:t>
          </a:r>
        </a:p>
      </dsp:txBody>
      <dsp:txXfrm>
        <a:off x="3106843" y="162961"/>
        <a:ext cx="2565824" cy="692163"/>
      </dsp:txXfrm>
    </dsp:sp>
    <dsp:sp modelId="{A8983DE7-2F48-490E-A010-03855CA634A2}">
      <dsp:nvSpPr>
        <dsp:cNvPr id="0" name=""/>
        <dsp:cNvSpPr/>
      </dsp:nvSpPr>
      <dsp:spPr>
        <a:xfrm>
          <a:off x="4389756"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3980C51-51D3-4886-8E5B-B5B8B6448BB9}">
      <dsp:nvSpPr>
        <dsp:cNvPr id="0" name=""/>
        <dsp:cNvSpPr/>
      </dsp:nvSpPr>
      <dsp:spPr>
        <a:xfrm>
          <a:off x="4759455" y="1007739"/>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Late 1990s</a:t>
          </a:r>
        </a:p>
      </dsp:txBody>
      <dsp:txXfrm>
        <a:off x="4759455" y="1007739"/>
        <a:ext cx="2323827" cy="325355"/>
      </dsp:txXfrm>
    </dsp:sp>
    <dsp:sp modelId="{CB9F7A29-4A17-47E1-9E4D-EC6C3493A464}">
      <dsp:nvSpPr>
        <dsp:cNvPr id="0" name=""/>
        <dsp:cNvSpPr/>
      </dsp:nvSpPr>
      <dsp:spPr>
        <a:xfrm>
          <a:off x="4368161"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40B8E-1BF1-453F-B891-AEF81421C1B7}">
      <dsp:nvSpPr>
        <dsp:cNvPr id="0" name=""/>
        <dsp:cNvSpPr/>
      </dsp:nvSpPr>
      <dsp:spPr>
        <a:xfrm>
          <a:off x="4601013" y="1986686"/>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Data mining was very popular due to the development in computing power, storage capabilities, and its various applications in business.</a:t>
          </a:r>
        </a:p>
      </dsp:txBody>
      <dsp:txXfrm>
        <a:off x="4644585" y="2030258"/>
        <a:ext cx="2553568" cy="805425"/>
      </dsp:txXfrm>
    </dsp:sp>
    <dsp:sp modelId="{577F4D29-EF8A-4785-8ED8-62B8CC262ADD}">
      <dsp:nvSpPr>
        <dsp:cNvPr id="0" name=""/>
        <dsp:cNvSpPr/>
      </dsp:nvSpPr>
      <dsp:spPr>
        <a:xfrm>
          <a:off x="5921369"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DF52F92-E6D3-4C77-BC71-4A2C9D1627C3}">
      <dsp:nvSpPr>
        <dsp:cNvPr id="0" name=""/>
        <dsp:cNvSpPr/>
      </dsp:nvSpPr>
      <dsp:spPr>
        <a:xfrm>
          <a:off x="6291069"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21st Century</a:t>
          </a:r>
        </a:p>
        <a:p>
          <a:pPr marL="0" lvl="0" indent="0" algn="ctr" defTabSz="622300">
            <a:lnSpc>
              <a:spcPct val="90000"/>
            </a:lnSpc>
            <a:spcBef>
              <a:spcPct val="0"/>
            </a:spcBef>
            <a:spcAft>
              <a:spcPct val="35000"/>
            </a:spcAft>
            <a:buNone/>
            <a:defRPr b="1"/>
          </a:pPr>
          <a:r>
            <a:rPr lang="en-US" sz="1400" kern="1200" dirty="0"/>
            <a:t>(Present Day)</a:t>
          </a:r>
        </a:p>
      </dsp:txBody>
      <dsp:txXfrm>
        <a:off x="6291069" y="1546160"/>
        <a:ext cx="2323827" cy="325355"/>
      </dsp:txXfrm>
    </dsp:sp>
    <dsp:sp modelId="{24C36EAB-B9AD-4423-83E2-8F3DFDE6D244}">
      <dsp:nvSpPr>
        <dsp:cNvPr id="0" name=""/>
        <dsp:cNvSpPr/>
      </dsp:nvSpPr>
      <dsp:spPr>
        <a:xfrm>
          <a:off x="5899774"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8D10F-5E78-4F04-BF14-1B4A0CF56CD3}">
      <dsp:nvSpPr>
        <dsp:cNvPr id="0" name=""/>
        <dsp:cNvSpPr/>
      </dsp:nvSpPr>
      <dsp:spPr>
        <a:xfrm>
          <a:off x="6132626" y="0"/>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Evolution of data mining algorithms and techniques continuously.</a:t>
          </a:r>
        </a:p>
        <a:p>
          <a:pPr marL="0" lvl="0" indent="0" algn="l" defTabSz="533400">
            <a:lnSpc>
              <a:spcPct val="90000"/>
            </a:lnSpc>
            <a:spcBef>
              <a:spcPct val="0"/>
            </a:spcBef>
            <a:spcAft>
              <a:spcPct val="35000"/>
            </a:spcAft>
            <a:buNone/>
          </a:pPr>
          <a:r>
            <a:rPr lang="en-US" sz="1200" kern="1200" dirty="0"/>
            <a:t>Big Data analytics and being able to handle massive datasets from multiple sources and fields.</a:t>
          </a:r>
        </a:p>
      </dsp:txBody>
      <dsp:txXfrm>
        <a:off x="6176198" y="43572"/>
        <a:ext cx="2553568" cy="805425"/>
      </dsp:txXfrm>
    </dsp:sp>
    <dsp:sp modelId="{F370F77D-EC6E-4E26-86C9-9CB2635E1B8B}">
      <dsp:nvSpPr>
        <dsp:cNvPr id="0" name=""/>
        <dsp:cNvSpPr/>
      </dsp:nvSpPr>
      <dsp:spPr>
        <a:xfrm>
          <a:off x="7452982"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862DF3-8F11-4003-AFF1-EE1FEEE012A2}">
      <dsp:nvSpPr>
        <dsp:cNvPr id="0" name=""/>
        <dsp:cNvSpPr/>
      </dsp:nvSpPr>
      <dsp:spPr>
        <a:xfrm>
          <a:off x="7431388"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9BEF3-A0C9-48C5-9BA7-AD47EF253A0E}">
      <dsp:nvSpPr>
        <dsp:cNvPr id="0" name=""/>
        <dsp:cNvSpPr/>
      </dsp:nvSpPr>
      <dsp:spPr>
        <a:xfrm>
          <a:off x="0" y="1439628"/>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C390BA34-CEDC-4D69-87C6-515A3C2B657B}">
      <dsp:nvSpPr>
        <dsp:cNvPr id="0" name=""/>
        <dsp:cNvSpPr/>
      </dsp:nvSpPr>
      <dsp:spPr>
        <a:xfrm>
          <a:off x="136108" y="1546160"/>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1733</a:t>
          </a:r>
        </a:p>
      </dsp:txBody>
      <dsp:txXfrm>
        <a:off x="136108" y="1546160"/>
        <a:ext cx="1980534" cy="325355"/>
      </dsp:txXfrm>
    </dsp:sp>
    <dsp:sp modelId="{0B7C8FBD-87A5-48F8-8DE4-0254172E2417}">
      <dsp:nvSpPr>
        <dsp:cNvPr id="0" name=""/>
        <dsp:cNvSpPr/>
      </dsp:nvSpPr>
      <dsp:spPr>
        <a:xfrm>
          <a:off x="26481" y="112285"/>
          <a:ext cx="2250607"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biggening of probabilistic data analysis from “Bayes Theorem” by Thomas Bayes</a:t>
          </a:r>
        </a:p>
      </dsp:txBody>
      <dsp:txXfrm>
        <a:off x="63925" y="149729"/>
        <a:ext cx="2175719" cy="692163"/>
      </dsp:txXfrm>
    </dsp:sp>
    <dsp:sp modelId="{948C0CD7-EB2D-43A1-BC82-791AB16EE543}">
      <dsp:nvSpPr>
        <dsp:cNvPr id="0" name=""/>
        <dsp:cNvSpPr/>
      </dsp:nvSpPr>
      <dsp:spPr>
        <a:xfrm>
          <a:off x="1126375"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09E353D-727F-4D15-A70F-3F100C5E8184}">
      <dsp:nvSpPr>
        <dsp:cNvPr id="0" name=""/>
        <dsp:cNvSpPr/>
      </dsp:nvSpPr>
      <dsp:spPr>
        <a:xfrm>
          <a:off x="1441460" y="1007739"/>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1805</a:t>
          </a:r>
        </a:p>
      </dsp:txBody>
      <dsp:txXfrm>
        <a:off x="1441460" y="1007739"/>
        <a:ext cx="1980534" cy="325355"/>
      </dsp:txXfrm>
    </dsp:sp>
    <dsp:sp modelId="{A4BD87ED-D75F-455F-883D-B70C3D4919F1}">
      <dsp:nvSpPr>
        <dsp:cNvPr id="0" name=""/>
        <dsp:cNvSpPr/>
      </dsp:nvSpPr>
      <dsp:spPr>
        <a:xfrm>
          <a:off x="1104780"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0A206-9434-47AB-AD1C-CCE6708E1A72}">
      <dsp:nvSpPr>
        <dsp:cNvPr id="0" name=""/>
        <dsp:cNvSpPr/>
      </dsp:nvSpPr>
      <dsp:spPr>
        <a:xfrm>
          <a:off x="1306423" y="1986686"/>
          <a:ext cx="2250607"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Adrien Marie and Carl Friedrich developed regression analysis, which also was a foundation for data mining.</a:t>
          </a:r>
        </a:p>
      </dsp:txBody>
      <dsp:txXfrm>
        <a:off x="1349995" y="2030258"/>
        <a:ext cx="2163463" cy="805425"/>
      </dsp:txXfrm>
    </dsp:sp>
    <dsp:sp modelId="{AC96F928-70B4-4135-9F55-F35C50E3AD1A}">
      <dsp:nvSpPr>
        <dsp:cNvPr id="0" name=""/>
        <dsp:cNvSpPr/>
      </dsp:nvSpPr>
      <dsp:spPr>
        <a:xfrm>
          <a:off x="2431727"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0AD149-2FA8-4486-98E0-8B00F017D99F}">
      <dsp:nvSpPr>
        <dsp:cNvPr id="0" name=""/>
        <dsp:cNvSpPr/>
      </dsp:nvSpPr>
      <dsp:spPr>
        <a:xfrm>
          <a:off x="2746812" y="1546160"/>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1889</a:t>
          </a:r>
        </a:p>
      </dsp:txBody>
      <dsp:txXfrm>
        <a:off x="2746812" y="1546160"/>
        <a:ext cx="1980534" cy="325355"/>
      </dsp:txXfrm>
    </dsp:sp>
    <dsp:sp modelId="{4D430CA5-C6CF-46A0-88DF-084CCB4C5177}">
      <dsp:nvSpPr>
        <dsp:cNvPr id="0" name=""/>
        <dsp:cNvSpPr/>
      </dsp:nvSpPr>
      <dsp:spPr>
        <a:xfrm>
          <a:off x="2410133"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CBDA4D-6E14-4D96-9B34-EFBC66B29F04}">
      <dsp:nvSpPr>
        <dsp:cNvPr id="0" name=""/>
        <dsp:cNvSpPr/>
      </dsp:nvSpPr>
      <dsp:spPr>
        <a:xfrm>
          <a:off x="2611776" y="0"/>
          <a:ext cx="2250607"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Herman Hollerith improved data processing punch card which allowed machines to read large datasets and analyze them quickly</a:t>
          </a:r>
        </a:p>
      </dsp:txBody>
      <dsp:txXfrm>
        <a:off x="2655348" y="43572"/>
        <a:ext cx="2163463" cy="805425"/>
      </dsp:txXfrm>
    </dsp:sp>
    <dsp:sp modelId="{A1C3E11F-9AA0-4577-8333-45F425A6A856}">
      <dsp:nvSpPr>
        <dsp:cNvPr id="0" name=""/>
        <dsp:cNvSpPr/>
      </dsp:nvSpPr>
      <dsp:spPr>
        <a:xfrm>
          <a:off x="3737079"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F9F8C9F-78DA-433C-94D1-7C225AC9342D}">
      <dsp:nvSpPr>
        <dsp:cNvPr id="0" name=""/>
        <dsp:cNvSpPr/>
      </dsp:nvSpPr>
      <dsp:spPr>
        <a:xfrm>
          <a:off x="4052164" y="1007739"/>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1936</a:t>
          </a:r>
        </a:p>
      </dsp:txBody>
      <dsp:txXfrm>
        <a:off x="4052164" y="1007739"/>
        <a:ext cx="1980534" cy="325355"/>
      </dsp:txXfrm>
    </dsp:sp>
    <dsp:sp modelId="{E46136EF-3A81-4C20-8FCB-A0206B2285CB}">
      <dsp:nvSpPr>
        <dsp:cNvPr id="0" name=""/>
        <dsp:cNvSpPr/>
      </dsp:nvSpPr>
      <dsp:spPr>
        <a:xfrm>
          <a:off x="3715485"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2D471-2505-4DCE-9E6A-22A5E5E319C0}">
      <dsp:nvSpPr>
        <dsp:cNvPr id="0" name=""/>
        <dsp:cNvSpPr/>
      </dsp:nvSpPr>
      <dsp:spPr>
        <a:xfrm>
          <a:off x="3917128" y="1986686"/>
          <a:ext cx="2250607"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Alan Turing came up with Universal machine that is capable of anu computation</a:t>
          </a:r>
        </a:p>
      </dsp:txBody>
      <dsp:txXfrm>
        <a:off x="3954572" y="2024130"/>
        <a:ext cx="2175719" cy="692163"/>
      </dsp:txXfrm>
    </dsp:sp>
    <dsp:sp modelId="{B3A6DEC3-5226-4CC2-9DD7-E60A0BC46C54}">
      <dsp:nvSpPr>
        <dsp:cNvPr id="0" name=""/>
        <dsp:cNvSpPr/>
      </dsp:nvSpPr>
      <dsp:spPr>
        <a:xfrm>
          <a:off x="5042432"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8FA961-CB46-42E5-837B-E332C5890471}">
      <dsp:nvSpPr>
        <dsp:cNvPr id="0" name=""/>
        <dsp:cNvSpPr/>
      </dsp:nvSpPr>
      <dsp:spPr>
        <a:xfrm>
          <a:off x="5357517" y="1546160"/>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1950s-1960s</a:t>
          </a:r>
        </a:p>
      </dsp:txBody>
      <dsp:txXfrm>
        <a:off x="5357517" y="1546160"/>
        <a:ext cx="1980534" cy="325355"/>
      </dsp:txXfrm>
    </dsp:sp>
    <dsp:sp modelId="{CDB3EB52-A372-4A89-BD23-FF250B0EDAB3}">
      <dsp:nvSpPr>
        <dsp:cNvPr id="0" name=""/>
        <dsp:cNvSpPr/>
      </dsp:nvSpPr>
      <dsp:spPr>
        <a:xfrm>
          <a:off x="5020837"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56764B-CD2E-45CB-8992-A6039C126D71}">
      <dsp:nvSpPr>
        <dsp:cNvPr id="0" name=""/>
        <dsp:cNvSpPr/>
      </dsp:nvSpPr>
      <dsp:spPr>
        <a:xfrm>
          <a:off x="5222480" y="125517"/>
          <a:ext cx="2250607"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Statistical methods such as decision tress and linear programming were used</a:t>
          </a:r>
        </a:p>
      </dsp:txBody>
      <dsp:txXfrm>
        <a:off x="5259924" y="162961"/>
        <a:ext cx="2175719" cy="692163"/>
      </dsp:txXfrm>
    </dsp:sp>
    <dsp:sp modelId="{DEC0C2C1-1146-4171-BCD6-7388D18F1F2B}">
      <dsp:nvSpPr>
        <dsp:cNvPr id="0" name=""/>
        <dsp:cNvSpPr/>
      </dsp:nvSpPr>
      <dsp:spPr>
        <a:xfrm>
          <a:off x="6347784"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7A78E9A-6AD2-4457-8F5A-BAB064102EBA}">
      <dsp:nvSpPr>
        <dsp:cNvPr id="0" name=""/>
        <dsp:cNvSpPr/>
      </dsp:nvSpPr>
      <dsp:spPr>
        <a:xfrm>
          <a:off x="6662869" y="1007739"/>
          <a:ext cx="1980534"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1970s</a:t>
          </a:r>
        </a:p>
      </dsp:txBody>
      <dsp:txXfrm>
        <a:off x="6662869" y="1007739"/>
        <a:ext cx="1980534" cy="325355"/>
      </dsp:txXfrm>
    </dsp:sp>
    <dsp:sp modelId="{5611752B-4DA8-423D-81B1-2B08ADF589D3}">
      <dsp:nvSpPr>
        <dsp:cNvPr id="0" name=""/>
        <dsp:cNvSpPr/>
      </dsp:nvSpPr>
      <dsp:spPr>
        <a:xfrm>
          <a:off x="6326189"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6DFC8-C24A-4BF3-9297-86B666C245AE}">
      <dsp:nvSpPr>
        <dsp:cNvPr id="0" name=""/>
        <dsp:cNvSpPr/>
      </dsp:nvSpPr>
      <dsp:spPr>
        <a:xfrm>
          <a:off x="6527832" y="1986686"/>
          <a:ext cx="2250607"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rise of rational data bases and Structured Query Language (SQL), which helped in data storage and retrieval.</a:t>
          </a:r>
        </a:p>
      </dsp:txBody>
      <dsp:txXfrm>
        <a:off x="6571404" y="2030258"/>
        <a:ext cx="2163463" cy="805425"/>
      </dsp:txXfrm>
    </dsp:sp>
    <dsp:sp modelId="{4B8380BC-49E2-49CE-A4B7-140619731D6E}">
      <dsp:nvSpPr>
        <dsp:cNvPr id="0" name=""/>
        <dsp:cNvSpPr/>
      </dsp:nvSpPr>
      <dsp:spPr>
        <a:xfrm>
          <a:off x="7653136"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03F654-C019-4366-B051-C0B2302BAD1B}">
      <dsp:nvSpPr>
        <dsp:cNvPr id="0" name=""/>
        <dsp:cNvSpPr/>
      </dsp:nvSpPr>
      <dsp:spPr>
        <a:xfrm>
          <a:off x="7631542"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B860-77C8-4FBE-97A0-C0FDF835FE65}">
      <dsp:nvSpPr>
        <dsp:cNvPr id="0" name=""/>
        <dsp:cNvSpPr/>
      </dsp:nvSpPr>
      <dsp:spPr>
        <a:xfrm>
          <a:off x="0" y="1523481"/>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4704551-9447-4A91-BDA7-50F70BA576BE}">
      <dsp:nvSpPr>
        <dsp:cNvPr id="0" name=""/>
        <dsp:cNvSpPr/>
      </dsp:nvSpPr>
      <dsp:spPr>
        <a:xfrm>
          <a:off x="256655" y="1817779"/>
          <a:ext cx="3565812" cy="3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2005</a:t>
          </a:r>
        </a:p>
      </dsp:txBody>
      <dsp:txXfrm>
        <a:off x="256655" y="1817779"/>
        <a:ext cx="3565812" cy="344306"/>
      </dsp:txXfrm>
    </dsp:sp>
    <dsp:sp modelId="{6198E484-04F5-408D-B03B-75AE390080E6}">
      <dsp:nvSpPr>
        <dsp:cNvPr id="0" name=""/>
        <dsp:cNvSpPr/>
      </dsp:nvSpPr>
      <dsp:spPr>
        <a:xfrm>
          <a:off x="98643" y="-181560"/>
          <a:ext cx="3711731" cy="16708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a:t>
          </a:r>
          <a:r>
            <a:rPr lang="en-US" sz="1200" kern="1200" baseline="0" dirty="0"/>
            <a:t> release of the second addition of data mining, showing description for the update in data mining techniques and applications.</a:t>
          </a:r>
        </a:p>
        <a:p>
          <a:pPr marL="0" lvl="0" indent="0" algn="l" defTabSz="533400">
            <a:lnSpc>
              <a:spcPct val="90000"/>
            </a:lnSpc>
            <a:spcBef>
              <a:spcPct val="0"/>
            </a:spcBef>
            <a:spcAft>
              <a:spcPct val="35000"/>
            </a:spcAft>
            <a:buNone/>
          </a:pPr>
          <a:r>
            <a:rPr lang="en-US" sz="1200" kern="1200" baseline="0" dirty="0"/>
            <a:t>A study was conducted on outlier detection and one-class classification algorithms, helping in the advancement of data mining techniques</a:t>
          </a:r>
          <a:endParaRPr lang="en-US" sz="1200" kern="1200" dirty="0"/>
        </a:p>
        <a:p>
          <a:pPr marL="0" lvl="0" indent="0" algn="l" defTabSz="533400">
            <a:lnSpc>
              <a:spcPct val="90000"/>
            </a:lnSpc>
            <a:spcBef>
              <a:spcPct val="0"/>
            </a:spcBef>
            <a:spcAft>
              <a:spcPct val="35000"/>
            </a:spcAft>
            <a:buNone/>
          </a:pPr>
          <a:endParaRPr lang="en-US" sz="1200" kern="1200" dirty="0"/>
        </a:p>
      </dsp:txBody>
      <dsp:txXfrm>
        <a:off x="180205" y="-99998"/>
        <a:ext cx="3548607" cy="1507676"/>
      </dsp:txXfrm>
    </dsp:sp>
    <dsp:sp modelId="{AAB7DDA9-BCBB-41C8-998B-1E24E30A270F}">
      <dsp:nvSpPr>
        <dsp:cNvPr id="0" name=""/>
        <dsp:cNvSpPr/>
      </dsp:nvSpPr>
      <dsp:spPr>
        <a:xfrm>
          <a:off x="2039561" y="1126118"/>
          <a:ext cx="0" cy="578922"/>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55B78-8D28-4109-9736-0CB6018D551F}">
      <dsp:nvSpPr>
        <dsp:cNvPr id="0" name=""/>
        <dsp:cNvSpPr/>
      </dsp:nvSpPr>
      <dsp:spPr>
        <a:xfrm>
          <a:off x="2606849" y="1066436"/>
          <a:ext cx="3565812" cy="3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2006-2010</a:t>
          </a:r>
        </a:p>
      </dsp:txBody>
      <dsp:txXfrm>
        <a:off x="2606849" y="1066436"/>
        <a:ext cx="3565812" cy="344306"/>
      </dsp:txXfrm>
    </dsp:sp>
    <dsp:sp modelId="{E2354D92-4838-4949-B3B8-58D973CF932A}">
      <dsp:nvSpPr>
        <dsp:cNvPr id="0" name=""/>
        <dsp:cNvSpPr/>
      </dsp:nvSpPr>
      <dsp:spPr>
        <a:xfrm>
          <a:off x="2016709" y="1682189"/>
          <a:ext cx="45704" cy="45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F6AA7-8370-4F67-AED7-FA20992819AE}">
      <dsp:nvSpPr>
        <dsp:cNvPr id="0" name=""/>
        <dsp:cNvSpPr/>
      </dsp:nvSpPr>
      <dsp:spPr>
        <a:xfrm>
          <a:off x="2363726" y="2102403"/>
          <a:ext cx="4052059" cy="94455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t>The invention of technologies such as Hadoop and spark.</a:t>
          </a:r>
        </a:p>
        <a:p>
          <a:pPr marL="0" lvl="0" indent="0" algn="l" defTabSz="533400">
            <a:lnSpc>
              <a:spcPct val="90000"/>
            </a:lnSpc>
            <a:spcBef>
              <a:spcPct val="0"/>
            </a:spcBef>
            <a:spcAft>
              <a:spcPct val="35000"/>
            </a:spcAft>
            <a:buFont typeface="Arial" panose="020B0604020202020204" pitchFamily="34" charset="0"/>
            <a:buNone/>
          </a:pPr>
          <a:r>
            <a:rPr lang="en-US" sz="1200" kern="1200" dirty="0"/>
            <a:t>Increase use of machine learning algorithms and rise in the number of open-source tools. As well as the use of data in data mining.</a:t>
          </a:r>
        </a:p>
      </dsp:txBody>
      <dsp:txXfrm>
        <a:off x="2409836" y="2148513"/>
        <a:ext cx="3959839" cy="852338"/>
      </dsp:txXfrm>
    </dsp:sp>
    <dsp:sp modelId="{F2438B0B-58DA-4243-B4B5-C8D32CA097F8}">
      <dsp:nvSpPr>
        <dsp:cNvPr id="0" name=""/>
        <dsp:cNvSpPr/>
      </dsp:nvSpPr>
      <dsp:spPr>
        <a:xfrm>
          <a:off x="4389756" y="1523480"/>
          <a:ext cx="0" cy="578922"/>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685A7F-CB63-4F4E-8630-CD26F784B904}">
      <dsp:nvSpPr>
        <dsp:cNvPr id="0" name=""/>
        <dsp:cNvSpPr/>
      </dsp:nvSpPr>
      <dsp:spPr>
        <a:xfrm>
          <a:off x="4812201" y="1607336"/>
          <a:ext cx="3565812" cy="3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2015</a:t>
          </a:r>
        </a:p>
      </dsp:txBody>
      <dsp:txXfrm>
        <a:off x="4812201" y="1607336"/>
        <a:ext cx="3565812" cy="344306"/>
      </dsp:txXfrm>
    </dsp:sp>
    <dsp:sp modelId="{7DF216FA-B015-4644-A8FC-85DCDFDDA050}">
      <dsp:nvSpPr>
        <dsp:cNvPr id="0" name=""/>
        <dsp:cNvSpPr/>
      </dsp:nvSpPr>
      <dsp:spPr>
        <a:xfrm>
          <a:off x="4366903" y="1500628"/>
          <a:ext cx="45704" cy="45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B4D95B-7DD2-4CCF-A17D-4DD8AD82FB31}">
      <dsp:nvSpPr>
        <dsp:cNvPr id="0" name=""/>
        <dsp:cNvSpPr/>
      </dsp:nvSpPr>
      <dsp:spPr>
        <a:xfrm>
          <a:off x="4727452" y="-104649"/>
          <a:ext cx="4052059" cy="136315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Data mining included advancement in the fields of healthcare, education, and web.</a:t>
          </a:r>
        </a:p>
        <a:p>
          <a:pPr marL="0" lvl="0" indent="0" algn="l" defTabSz="533400">
            <a:lnSpc>
              <a:spcPct val="90000"/>
            </a:lnSpc>
            <a:spcBef>
              <a:spcPct val="0"/>
            </a:spcBef>
            <a:spcAft>
              <a:spcPct val="35000"/>
            </a:spcAft>
            <a:buNone/>
          </a:pPr>
          <a:r>
            <a:rPr lang="en-US" sz="1200" kern="1200" dirty="0"/>
            <a:t>Especially large volume of data related to education, showed the need for advanced data mining methods. </a:t>
          </a:r>
        </a:p>
      </dsp:txBody>
      <dsp:txXfrm>
        <a:off x="4793996" y="-38105"/>
        <a:ext cx="3918971" cy="1230070"/>
      </dsp:txXfrm>
    </dsp:sp>
    <dsp:sp modelId="{A8983DE7-2F48-490E-A010-03855CA634A2}">
      <dsp:nvSpPr>
        <dsp:cNvPr id="0" name=""/>
        <dsp:cNvSpPr/>
      </dsp:nvSpPr>
      <dsp:spPr>
        <a:xfrm>
          <a:off x="6622699" y="927541"/>
          <a:ext cx="0" cy="578922"/>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B9F7A29-4A17-47E1-9E4D-EC6C3493A464}">
      <dsp:nvSpPr>
        <dsp:cNvPr id="0" name=""/>
        <dsp:cNvSpPr/>
      </dsp:nvSpPr>
      <dsp:spPr>
        <a:xfrm>
          <a:off x="6594220" y="1486583"/>
          <a:ext cx="45704" cy="45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B860-77C8-4FBE-97A0-C0FDF835FE65}">
      <dsp:nvSpPr>
        <dsp:cNvPr id="0" name=""/>
        <dsp:cNvSpPr/>
      </dsp:nvSpPr>
      <dsp:spPr>
        <a:xfrm>
          <a:off x="0" y="1523481"/>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4704551-9447-4A91-BDA7-50F70BA576BE}">
      <dsp:nvSpPr>
        <dsp:cNvPr id="0" name=""/>
        <dsp:cNvSpPr/>
      </dsp:nvSpPr>
      <dsp:spPr>
        <a:xfrm>
          <a:off x="256655" y="1817779"/>
          <a:ext cx="3565812" cy="3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2005</a:t>
          </a:r>
        </a:p>
      </dsp:txBody>
      <dsp:txXfrm>
        <a:off x="256655" y="1817779"/>
        <a:ext cx="3565812" cy="344306"/>
      </dsp:txXfrm>
    </dsp:sp>
    <dsp:sp modelId="{6198E484-04F5-408D-B03B-75AE390080E6}">
      <dsp:nvSpPr>
        <dsp:cNvPr id="0" name=""/>
        <dsp:cNvSpPr/>
      </dsp:nvSpPr>
      <dsp:spPr>
        <a:xfrm>
          <a:off x="98643" y="-181560"/>
          <a:ext cx="3711731" cy="16708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a:t>
          </a:r>
          <a:r>
            <a:rPr lang="en-US" sz="1200" kern="1200" baseline="0" dirty="0"/>
            <a:t> release of the second addition of data mining, showing description for the update in data mining techniques and applications.</a:t>
          </a:r>
        </a:p>
        <a:p>
          <a:pPr marL="0" lvl="0" indent="0" algn="l" defTabSz="533400">
            <a:lnSpc>
              <a:spcPct val="90000"/>
            </a:lnSpc>
            <a:spcBef>
              <a:spcPct val="0"/>
            </a:spcBef>
            <a:spcAft>
              <a:spcPct val="35000"/>
            </a:spcAft>
            <a:buNone/>
          </a:pPr>
          <a:r>
            <a:rPr lang="en-US" sz="1200" kern="1200" baseline="0" dirty="0"/>
            <a:t>A study was conducted on outlier detection and one-class classification algorithms, helping in the advancement of data mining techniques</a:t>
          </a:r>
          <a:endParaRPr lang="en-US" sz="1200" kern="1200" dirty="0"/>
        </a:p>
        <a:p>
          <a:pPr marL="0" lvl="0" indent="0" algn="l" defTabSz="533400">
            <a:lnSpc>
              <a:spcPct val="90000"/>
            </a:lnSpc>
            <a:spcBef>
              <a:spcPct val="0"/>
            </a:spcBef>
            <a:spcAft>
              <a:spcPct val="35000"/>
            </a:spcAft>
            <a:buNone/>
          </a:pPr>
          <a:endParaRPr lang="en-US" sz="1200" kern="1200" dirty="0"/>
        </a:p>
      </dsp:txBody>
      <dsp:txXfrm>
        <a:off x="180205" y="-99998"/>
        <a:ext cx="3548607" cy="1507676"/>
      </dsp:txXfrm>
    </dsp:sp>
    <dsp:sp modelId="{AAB7DDA9-BCBB-41C8-998B-1E24E30A270F}">
      <dsp:nvSpPr>
        <dsp:cNvPr id="0" name=""/>
        <dsp:cNvSpPr/>
      </dsp:nvSpPr>
      <dsp:spPr>
        <a:xfrm>
          <a:off x="2039561" y="1126118"/>
          <a:ext cx="0" cy="578922"/>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55B78-8D28-4109-9736-0CB6018D551F}">
      <dsp:nvSpPr>
        <dsp:cNvPr id="0" name=""/>
        <dsp:cNvSpPr/>
      </dsp:nvSpPr>
      <dsp:spPr>
        <a:xfrm>
          <a:off x="2606849" y="1066436"/>
          <a:ext cx="3565812" cy="3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2006-2010</a:t>
          </a:r>
        </a:p>
      </dsp:txBody>
      <dsp:txXfrm>
        <a:off x="2606849" y="1066436"/>
        <a:ext cx="3565812" cy="344306"/>
      </dsp:txXfrm>
    </dsp:sp>
    <dsp:sp modelId="{E2354D92-4838-4949-B3B8-58D973CF932A}">
      <dsp:nvSpPr>
        <dsp:cNvPr id="0" name=""/>
        <dsp:cNvSpPr/>
      </dsp:nvSpPr>
      <dsp:spPr>
        <a:xfrm>
          <a:off x="2016709" y="1682189"/>
          <a:ext cx="45704" cy="45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F6AA7-8370-4F67-AED7-FA20992819AE}">
      <dsp:nvSpPr>
        <dsp:cNvPr id="0" name=""/>
        <dsp:cNvSpPr/>
      </dsp:nvSpPr>
      <dsp:spPr>
        <a:xfrm>
          <a:off x="2363726" y="2102403"/>
          <a:ext cx="4052059" cy="94455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t>The invention of technologies such as Hadoop and spark.</a:t>
          </a:r>
        </a:p>
        <a:p>
          <a:pPr marL="0" lvl="0" indent="0" algn="l" defTabSz="533400">
            <a:lnSpc>
              <a:spcPct val="90000"/>
            </a:lnSpc>
            <a:spcBef>
              <a:spcPct val="0"/>
            </a:spcBef>
            <a:spcAft>
              <a:spcPct val="35000"/>
            </a:spcAft>
            <a:buFont typeface="Arial" panose="020B0604020202020204" pitchFamily="34" charset="0"/>
            <a:buNone/>
          </a:pPr>
          <a:r>
            <a:rPr lang="en-US" sz="1200" kern="1200" dirty="0"/>
            <a:t>Increase use of machine learning algorithms and rise in the number of open-source tools. As well as the use of data in data mining.</a:t>
          </a:r>
        </a:p>
      </dsp:txBody>
      <dsp:txXfrm>
        <a:off x="2409836" y="2148513"/>
        <a:ext cx="3959839" cy="852338"/>
      </dsp:txXfrm>
    </dsp:sp>
    <dsp:sp modelId="{F2438B0B-58DA-4243-B4B5-C8D32CA097F8}">
      <dsp:nvSpPr>
        <dsp:cNvPr id="0" name=""/>
        <dsp:cNvSpPr/>
      </dsp:nvSpPr>
      <dsp:spPr>
        <a:xfrm>
          <a:off x="4389756" y="1523480"/>
          <a:ext cx="0" cy="578922"/>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685A7F-CB63-4F4E-8630-CD26F784B904}">
      <dsp:nvSpPr>
        <dsp:cNvPr id="0" name=""/>
        <dsp:cNvSpPr/>
      </dsp:nvSpPr>
      <dsp:spPr>
        <a:xfrm>
          <a:off x="4812201" y="1607336"/>
          <a:ext cx="3565812" cy="3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2015</a:t>
          </a:r>
        </a:p>
      </dsp:txBody>
      <dsp:txXfrm>
        <a:off x="4812201" y="1607336"/>
        <a:ext cx="3565812" cy="344306"/>
      </dsp:txXfrm>
    </dsp:sp>
    <dsp:sp modelId="{7DF216FA-B015-4644-A8FC-85DCDFDDA050}">
      <dsp:nvSpPr>
        <dsp:cNvPr id="0" name=""/>
        <dsp:cNvSpPr/>
      </dsp:nvSpPr>
      <dsp:spPr>
        <a:xfrm>
          <a:off x="4366903" y="1500628"/>
          <a:ext cx="45704" cy="45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B4D95B-7DD2-4CCF-A17D-4DD8AD82FB31}">
      <dsp:nvSpPr>
        <dsp:cNvPr id="0" name=""/>
        <dsp:cNvSpPr/>
      </dsp:nvSpPr>
      <dsp:spPr>
        <a:xfrm>
          <a:off x="4727452" y="-104649"/>
          <a:ext cx="4052059" cy="136315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Data mining included advancement in the fields of healthcare, education, and web.</a:t>
          </a:r>
        </a:p>
        <a:p>
          <a:pPr marL="0" lvl="0" indent="0" algn="l" defTabSz="533400">
            <a:lnSpc>
              <a:spcPct val="90000"/>
            </a:lnSpc>
            <a:spcBef>
              <a:spcPct val="0"/>
            </a:spcBef>
            <a:spcAft>
              <a:spcPct val="35000"/>
            </a:spcAft>
            <a:buNone/>
          </a:pPr>
          <a:r>
            <a:rPr lang="en-US" sz="1200" kern="1200" dirty="0"/>
            <a:t>Especially large volume of data related to education, showed the need for advanced data mining methods. </a:t>
          </a:r>
        </a:p>
      </dsp:txBody>
      <dsp:txXfrm>
        <a:off x="4793996" y="-38105"/>
        <a:ext cx="3918971" cy="1230070"/>
      </dsp:txXfrm>
    </dsp:sp>
    <dsp:sp modelId="{A8983DE7-2F48-490E-A010-03855CA634A2}">
      <dsp:nvSpPr>
        <dsp:cNvPr id="0" name=""/>
        <dsp:cNvSpPr/>
      </dsp:nvSpPr>
      <dsp:spPr>
        <a:xfrm>
          <a:off x="6622699" y="927541"/>
          <a:ext cx="0" cy="578922"/>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B9F7A29-4A17-47E1-9E4D-EC6C3493A464}">
      <dsp:nvSpPr>
        <dsp:cNvPr id="0" name=""/>
        <dsp:cNvSpPr/>
      </dsp:nvSpPr>
      <dsp:spPr>
        <a:xfrm>
          <a:off x="6594220" y="1486583"/>
          <a:ext cx="45704" cy="45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B860-77C8-4FBE-97A0-C0FDF835FE65}">
      <dsp:nvSpPr>
        <dsp:cNvPr id="0" name=""/>
        <dsp:cNvSpPr/>
      </dsp:nvSpPr>
      <dsp:spPr>
        <a:xfrm>
          <a:off x="0" y="1439628"/>
          <a:ext cx="8779512"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4704551-9447-4A91-BDA7-50F70BA576BE}">
      <dsp:nvSpPr>
        <dsp:cNvPr id="0" name=""/>
        <dsp:cNvSpPr/>
      </dsp:nvSpPr>
      <dsp:spPr>
        <a:xfrm>
          <a:off x="164615"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1980s</a:t>
          </a:r>
        </a:p>
      </dsp:txBody>
      <dsp:txXfrm>
        <a:off x="164615" y="1546160"/>
        <a:ext cx="2323827" cy="325355"/>
      </dsp:txXfrm>
    </dsp:sp>
    <dsp:sp modelId="{6198E484-04F5-408D-B03B-75AE390080E6}">
      <dsp:nvSpPr>
        <dsp:cNvPr id="0" name=""/>
        <dsp:cNvSpPr/>
      </dsp:nvSpPr>
      <dsp:spPr>
        <a:xfrm>
          <a:off x="6173" y="0"/>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Knowledge Discovery in Databases was a field that focuses on obtaining valuable information from data.</a:t>
          </a:r>
        </a:p>
      </dsp:txBody>
      <dsp:txXfrm>
        <a:off x="49745" y="43572"/>
        <a:ext cx="2553568" cy="805425"/>
      </dsp:txXfrm>
    </dsp:sp>
    <dsp:sp modelId="{AAB7DDA9-BCBB-41C8-998B-1E24E30A270F}">
      <dsp:nvSpPr>
        <dsp:cNvPr id="0" name=""/>
        <dsp:cNvSpPr/>
      </dsp:nvSpPr>
      <dsp:spPr>
        <a:xfrm>
          <a:off x="1326529"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55B78-8D28-4109-9736-0CB6018D551F}">
      <dsp:nvSpPr>
        <dsp:cNvPr id="0" name=""/>
        <dsp:cNvSpPr/>
      </dsp:nvSpPr>
      <dsp:spPr>
        <a:xfrm>
          <a:off x="1696229" y="1007739"/>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1990s</a:t>
          </a:r>
        </a:p>
      </dsp:txBody>
      <dsp:txXfrm>
        <a:off x="1696229" y="1007739"/>
        <a:ext cx="2323827" cy="325355"/>
      </dsp:txXfrm>
    </dsp:sp>
    <dsp:sp modelId="{E2354D92-4838-4949-B3B8-58D973CF932A}">
      <dsp:nvSpPr>
        <dsp:cNvPr id="0" name=""/>
        <dsp:cNvSpPr/>
      </dsp:nvSpPr>
      <dsp:spPr>
        <a:xfrm>
          <a:off x="1304934"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F6AA7-8370-4F67-AED7-FA20992819AE}">
      <dsp:nvSpPr>
        <dsp:cNvPr id="0" name=""/>
        <dsp:cNvSpPr/>
      </dsp:nvSpPr>
      <dsp:spPr>
        <a:xfrm>
          <a:off x="1537786" y="1986686"/>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The term data mining was introduced.</a:t>
          </a:r>
        </a:p>
        <a:p>
          <a:pPr marL="0" lvl="0" indent="0" algn="l" defTabSz="533400">
            <a:lnSpc>
              <a:spcPct val="90000"/>
            </a:lnSpc>
            <a:spcBef>
              <a:spcPct val="0"/>
            </a:spcBef>
            <a:spcAft>
              <a:spcPct val="35000"/>
            </a:spcAft>
            <a:buNone/>
          </a:pPr>
          <a:r>
            <a:rPr lang="en-US" sz="1200" kern="1200" dirty="0"/>
            <a:t>there were advancements in machine learning algorithms such as neural network.</a:t>
          </a:r>
        </a:p>
      </dsp:txBody>
      <dsp:txXfrm>
        <a:off x="1581358" y="2030258"/>
        <a:ext cx="2553568" cy="805425"/>
      </dsp:txXfrm>
    </dsp:sp>
    <dsp:sp modelId="{F2438B0B-58DA-4243-B4B5-C8D32CA097F8}">
      <dsp:nvSpPr>
        <dsp:cNvPr id="0" name=""/>
        <dsp:cNvSpPr/>
      </dsp:nvSpPr>
      <dsp:spPr>
        <a:xfrm>
          <a:off x="2858142"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685A7F-CB63-4F4E-8630-CD26F784B904}">
      <dsp:nvSpPr>
        <dsp:cNvPr id="0" name=""/>
        <dsp:cNvSpPr/>
      </dsp:nvSpPr>
      <dsp:spPr>
        <a:xfrm>
          <a:off x="3227842"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1996</a:t>
          </a:r>
        </a:p>
      </dsp:txBody>
      <dsp:txXfrm>
        <a:off x="3227842" y="1546160"/>
        <a:ext cx="2323827" cy="325355"/>
      </dsp:txXfrm>
    </dsp:sp>
    <dsp:sp modelId="{7DF216FA-B015-4644-A8FC-85DCDFDDA050}">
      <dsp:nvSpPr>
        <dsp:cNvPr id="0" name=""/>
        <dsp:cNvSpPr/>
      </dsp:nvSpPr>
      <dsp:spPr>
        <a:xfrm>
          <a:off x="2836548"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B4D95B-7DD2-4CCF-A17D-4DD8AD82FB31}">
      <dsp:nvSpPr>
        <dsp:cNvPr id="0" name=""/>
        <dsp:cNvSpPr/>
      </dsp:nvSpPr>
      <dsp:spPr>
        <a:xfrm>
          <a:off x="3069399" y="125517"/>
          <a:ext cx="2640712" cy="7670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 conference for KDD was held for the first-time showing data mining as a special field.</a:t>
          </a:r>
        </a:p>
      </dsp:txBody>
      <dsp:txXfrm>
        <a:off x="3106843" y="162961"/>
        <a:ext cx="2565824" cy="692163"/>
      </dsp:txXfrm>
    </dsp:sp>
    <dsp:sp modelId="{A8983DE7-2F48-490E-A010-03855CA634A2}">
      <dsp:nvSpPr>
        <dsp:cNvPr id="0" name=""/>
        <dsp:cNvSpPr/>
      </dsp:nvSpPr>
      <dsp:spPr>
        <a:xfrm>
          <a:off x="4389756"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3980C51-51D3-4886-8E5B-B5B8B6448BB9}">
      <dsp:nvSpPr>
        <dsp:cNvPr id="0" name=""/>
        <dsp:cNvSpPr/>
      </dsp:nvSpPr>
      <dsp:spPr>
        <a:xfrm>
          <a:off x="4759455" y="1007739"/>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Late 1990s</a:t>
          </a:r>
        </a:p>
      </dsp:txBody>
      <dsp:txXfrm>
        <a:off x="4759455" y="1007739"/>
        <a:ext cx="2323827" cy="325355"/>
      </dsp:txXfrm>
    </dsp:sp>
    <dsp:sp modelId="{CB9F7A29-4A17-47E1-9E4D-EC6C3493A464}">
      <dsp:nvSpPr>
        <dsp:cNvPr id="0" name=""/>
        <dsp:cNvSpPr/>
      </dsp:nvSpPr>
      <dsp:spPr>
        <a:xfrm>
          <a:off x="4368161"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40B8E-1BF1-453F-B891-AEF81421C1B7}">
      <dsp:nvSpPr>
        <dsp:cNvPr id="0" name=""/>
        <dsp:cNvSpPr/>
      </dsp:nvSpPr>
      <dsp:spPr>
        <a:xfrm>
          <a:off x="4601013" y="1986686"/>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Data mining was very popular due to the development in computing power, storage capabilities, and its various applications in business.</a:t>
          </a:r>
        </a:p>
      </dsp:txBody>
      <dsp:txXfrm>
        <a:off x="4644585" y="2030258"/>
        <a:ext cx="2553568" cy="805425"/>
      </dsp:txXfrm>
    </dsp:sp>
    <dsp:sp modelId="{577F4D29-EF8A-4785-8ED8-62B8CC262ADD}">
      <dsp:nvSpPr>
        <dsp:cNvPr id="0" name=""/>
        <dsp:cNvSpPr/>
      </dsp:nvSpPr>
      <dsp:spPr>
        <a:xfrm>
          <a:off x="5921369" y="1439627"/>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DF52F92-E6D3-4C77-BC71-4A2C9D1627C3}">
      <dsp:nvSpPr>
        <dsp:cNvPr id="0" name=""/>
        <dsp:cNvSpPr/>
      </dsp:nvSpPr>
      <dsp:spPr>
        <a:xfrm>
          <a:off x="6291069" y="1546160"/>
          <a:ext cx="2323827" cy="32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21st Century</a:t>
          </a:r>
        </a:p>
        <a:p>
          <a:pPr marL="0" lvl="0" indent="0" algn="ctr" defTabSz="622300">
            <a:lnSpc>
              <a:spcPct val="90000"/>
            </a:lnSpc>
            <a:spcBef>
              <a:spcPct val="0"/>
            </a:spcBef>
            <a:spcAft>
              <a:spcPct val="35000"/>
            </a:spcAft>
            <a:buNone/>
            <a:defRPr b="1"/>
          </a:pPr>
          <a:r>
            <a:rPr lang="en-US" sz="1400" kern="1200" dirty="0"/>
            <a:t>(Present Day)</a:t>
          </a:r>
        </a:p>
      </dsp:txBody>
      <dsp:txXfrm>
        <a:off x="6291069" y="1546160"/>
        <a:ext cx="2323827" cy="325355"/>
      </dsp:txXfrm>
    </dsp:sp>
    <dsp:sp modelId="{24C36EAB-B9AD-4423-83E2-8F3DFDE6D244}">
      <dsp:nvSpPr>
        <dsp:cNvPr id="0" name=""/>
        <dsp:cNvSpPr/>
      </dsp:nvSpPr>
      <dsp:spPr>
        <a:xfrm>
          <a:off x="5899774"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8D10F-5E78-4F04-BF14-1B4A0CF56CD3}">
      <dsp:nvSpPr>
        <dsp:cNvPr id="0" name=""/>
        <dsp:cNvSpPr/>
      </dsp:nvSpPr>
      <dsp:spPr>
        <a:xfrm>
          <a:off x="6132626" y="0"/>
          <a:ext cx="2640712" cy="89256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Evolution of data mining algorithms and techniques continuously.</a:t>
          </a:r>
        </a:p>
        <a:p>
          <a:pPr marL="0" lvl="0" indent="0" algn="l" defTabSz="533400">
            <a:lnSpc>
              <a:spcPct val="90000"/>
            </a:lnSpc>
            <a:spcBef>
              <a:spcPct val="0"/>
            </a:spcBef>
            <a:spcAft>
              <a:spcPct val="35000"/>
            </a:spcAft>
            <a:buNone/>
          </a:pPr>
          <a:r>
            <a:rPr lang="en-US" sz="1200" kern="1200" dirty="0"/>
            <a:t>Big Data analytics and being able to handle massive datasets from multiple sources and fields.</a:t>
          </a:r>
        </a:p>
      </dsp:txBody>
      <dsp:txXfrm>
        <a:off x="6176198" y="43572"/>
        <a:ext cx="2553568" cy="805425"/>
      </dsp:txXfrm>
    </dsp:sp>
    <dsp:sp modelId="{F370F77D-EC6E-4E26-86C9-9CB2635E1B8B}">
      <dsp:nvSpPr>
        <dsp:cNvPr id="0" name=""/>
        <dsp:cNvSpPr/>
      </dsp:nvSpPr>
      <dsp:spPr>
        <a:xfrm>
          <a:off x="7452982" y="892569"/>
          <a:ext cx="0" cy="547058"/>
        </a:xfrm>
        <a:prstGeom prst="line">
          <a:avLst/>
        </a:prstGeom>
        <a:noFill/>
        <a:ln w="635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862DF3-8F11-4003-AFF1-EE1FEEE012A2}">
      <dsp:nvSpPr>
        <dsp:cNvPr id="0" name=""/>
        <dsp:cNvSpPr/>
      </dsp:nvSpPr>
      <dsp:spPr>
        <a:xfrm>
          <a:off x="7431388" y="1418033"/>
          <a:ext cx="43188" cy="4318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0E8D8-ADBA-4A70-B704-16F2B408D84F}">
      <dsp:nvSpPr>
        <dsp:cNvPr id="0" name=""/>
        <dsp:cNvSpPr/>
      </dsp:nvSpPr>
      <dsp:spPr>
        <a:xfrm rot="5400000">
          <a:off x="-183337" y="184260"/>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Apache spark</a:t>
          </a:r>
        </a:p>
      </dsp:txBody>
      <dsp:txXfrm rot="-5400000">
        <a:off x="1" y="428711"/>
        <a:ext cx="855575" cy="366675"/>
      </dsp:txXfrm>
    </dsp:sp>
    <dsp:sp modelId="{98C93E84-9A4D-4DF2-964F-CD57E59A8A20}">
      <dsp:nvSpPr>
        <dsp:cNvPr id="0" name=""/>
        <dsp:cNvSpPr/>
      </dsp:nvSpPr>
      <dsp:spPr>
        <a:xfrm rot="5400000">
          <a:off x="4449140" y="-3592641"/>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IT is powerful and open-source tool used for huge scale data processing. It provides speed and flexibility however it needs technical expertise such as coding, and it is not beginner friendly. It could be used for fraud detection and personalized recommendations.</a:t>
          </a:r>
        </a:p>
      </dsp:txBody>
      <dsp:txXfrm rot="-5400000">
        <a:off x="855576" y="39705"/>
        <a:ext cx="7942810" cy="716899"/>
      </dsp:txXfrm>
    </dsp:sp>
    <dsp:sp modelId="{8880D79A-0370-4221-8FBC-9BF6EB35BFA9}">
      <dsp:nvSpPr>
        <dsp:cNvPr id="0" name=""/>
        <dsp:cNvSpPr/>
      </dsp:nvSpPr>
      <dsp:spPr>
        <a:xfrm rot="5400000">
          <a:off x="-183337" y="1311040"/>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KNIME</a:t>
          </a:r>
        </a:p>
      </dsp:txBody>
      <dsp:txXfrm rot="-5400000">
        <a:off x="1" y="1555491"/>
        <a:ext cx="855575" cy="366675"/>
      </dsp:txXfrm>
    </dsp:sp>
    <dsp:sp modelId="{7143770C-26F6-4334-B332-E6208D6EA084}">
      <dsp:nvSpPr>
        <dsp:cNvPr id="0" name=""/>
        <dsp:cNvSpPr/>
      </dsp:nvSpPr>
      <dsp:spPr>
        <a:xfrm rot="5400000">
          <a:off x="4449140" y="-2465861"/>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 user-friendly platform that has a drag and drop interface, it requires no coding and has prebuilt models and data visualization capabilities. However, it has limited flexibility and suitable for complex tasks. It is used for data preprocessing, basic data mining workflows, and exploring relationships through visualization.</a:t>
          </a:r>
        </a:p>
      </dsp:txBody>
      <dsp:txXfrm rot="-5400000">
        <a:off x="855576" y="1166485"/>
        <a:ext cx="7942810" cy="716899"/>
      </dsp:txXfrm>
    </dsp:sp>
    <dsp:sp modelId="{385A6886-84E1-481A-81F7-861BA04EC728}">
      <dsp:nvSpPr>
        <dsp:cNvPr id="0" name=""/>
        <dsp:cNvSpPr/>
      </dsp:nvSpPr>
      <dsp:spPr>
        <a:xfrm rot="5400000">
          <a:off x="-183337" y="2437821"/>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Orange</a:t>
          </a:r>
        </a:p>
      </dsp:txBody>
      <dsp:txXfrm rot="-5400000">
        <a:off x="1" y="2682272"/>
        <a:ext cx="855575" cy="366675"/>
      </dsp:txXfrm>
    </dsp:sp>
    <dsp:sp modelId="{B0067208-73A0-4E9B-9C1D-621279F30EC1}">
      <dsp:nvSpPr>
        <dsp:cNvPr id="0" name=""/>
        <dsp:cNvSpPr/>
      </dsp:nvSpPr>
      <dsp:spPr>
        <a:xfrm rot="5400000">
          <a:off x="4449140" y="-133908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An open-source tool which has a strong data visualization capabilities and it includes various machine learning algorithms. However, it's not suitable for complex tasks. It could be used for exploring and cleaning data, building and testing some classification models, and visualizing relationships.</a:t>
          </a:r>
        </a:p>
      </dsp:txBody>
      <dsp:txXfrm rot="-5400000">
        <a:off x="855576" y="2293266"/>
        <a:ext cx="7942810" cy="716899"/>
      </dsp:txXfrm>
    </dsp:sp>
    <dsp:sp modelId="{907C5D53-BCD3-42F7-9894-4BFF1620E7BD}">
      <dsp:nvSpPr>
        <dsp:cNvPr id="0" name=""/>
        <dsp:cNvSpPr/>
      </dsp:nvSpPr>
      <dsp:spPr>
        <a:xfrm rot="5400000">
          <a:off x="-183337" y="3564601"/>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RapidMiner</a:t>
          </a:r>
        </a:p>
      </dsp:txBody>
      <dsp:txXfrm rot="-5400000">
        <a:off x="1" y="3809052"/>
        <a:ext cx="855575" cy="366675"/>
      </dsp:txXfrm>
    </dsp:sp>
    <dsp:sp modelId="{A7A19652-E9AA-4D9C-B454-A1C57DBE28AB}">
      <dsp:nvSpPr>
        <dsp:cNvPr id="0" name=""/>
        <dsp:cNvSpPr/>
      </dsp:nvSpPr>
      <dsp:spPr>
        <a:xfrm rot="5400000">
          <a:off x="4449140" y="-21230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 tool that is suitable for people with different skills and combines visual interface with prebuilt models</a:t>
          </a:r>
        </a:p>
      </dsp:txBody>
      <dsp:txXfrm rot="-5400000">
        <a:off x="855576" y="3420046"/>
        <a:ext cx="7942810" cy="716899"/>
      </dsp:txXfrm>
    </dsp:sp>
    <dsp:sp modelId="{FB40C466-9572-472F-8B72-18C5FE36605C}">
      <dsp:nvSpPr>
        <dsp:cNvPr id="0" name=""/>
        <dsp:cNvSpPr/>
      </dsp:nvSpPr>
      <dsp:spPr>
        <a:xfrm rot="5400000">
          <a:off x="-183337" y="4691382"/>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Python</a:t>
          </a:r>
        </a:p>
      </dsp:txBody>
      <dsp:txXfrm rot="-5400000">
        <a:off x="1" y="4935833"/>
        <a:ext cx="855575" cy="366675"/>
      </dsp:txXfrm>
    </dsp:sp>
    <dsp:sp modelId="{BB192342-9017-4B0F-A1AA-A1B643C95334}">
      <dsp:nvSpPr>
        <dsp:cNvPr id="0" name=""/>
        <dsp:cNvSpPr/>
      </dsp:nvSpPr>
      <dsp:spPr>
        <a:xfrm rot="5400000">
          <a:off x="4449140" y="91448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Flexible and powerful tool but requires programming knowledge</a:t>
          </a:r>
        </a:p>
      </dsp:txBody>
      <dsp:txXfrm rot="-5400000">
        <a:off x="855576" y="4546826"/>
        <a:ext cx="7942810" cy="716899"/>
      </dsp:txXfrm>
    </dsp:sp>
    <dsp:sp modelId="{06B0CF1C-C811-46CF-B2C8-6370F62E2925}">
      <dsp:nvSpPr>
        <dsp:cNvPr id="0" name=""/>
        <dsp:cNvSpPr/>
      </dsp:nvSpPr>
      <dsp:spPr>
        <a:xfrm rot="5400000">
          <a:off x="-183337" y="5818162"/>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Google Cloud Platform</a:t>
          </a:r>
        </a:p>
      </dsp:txBody>
      <dsp:txXfrm rot="-5400000">
        <a:off x="1" y="6062613"/>
        <a:ext cx="855575" cy="366675"/>
      </dsp:txXfrm>
    </dsp:sp>
    <dsp:sp modelId="{6CE24D1C-C597-4312-A02A-C4F3914E15C4}">
      <dsp:nvSpPr>
        <dsp:cNvPr id="0" name=""/>
        <dsp:cNvSpPr/>
      </dsp:nvSpPr>
      <dsp:spPr>
        <a:xfrm rot="5400000">
          <a:off x="4449140" y="204126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 cloud based platform that includes pre built models and tools hi</a:t>
          </a:r>
        </a:p>
      </dsp:txBody>
      <dsp:txXfrm rot="-5400000">
        <a:off x="855576" y="5673606"/>
        <a:ext cx="7942810" cy="7168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0E8D8-ADBA-4A70-B704-16F2B408D84F}">
      <dsp:nvSpPr>
        <dsp:cNvPr id="0" name=""/>
        <dsp:cNvSpPr/>
      </dsp:nvSpPr>
      <dsp:spPr>
        <a:xfrm rot="5400000">
          <a:off x="-183337" y="184260"/>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Apache spark</a:t>
          </a:r>
        </a:p>
      </dsp:txBody>
      <dsp:txXfrm rot="-5400000">
        <a:off x="1" y="428711"/>
        <a:ext cx="855575" cy="366675"/>
      </dsp:txXfrm>
    </dsp:sp>
    <dsp:sp modelId="{98C93E84-9A4D-4DF2-964F-CD57E59A8A20}">
      <dsp:nvSpPr>
        <dsp:cNvPr id="0" name=""/>
        <dsp:cNvSpPr/>
      </dsp:nvSpPr>
      <dsp:spPr>
        <a:xfrm rot="5400000">
          <a:off x="4449140" y="-3592641"/>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It is powerful and open-source tool used for huge scale data processing. It provides speed and flexibility however it needs technical expertise such as coding, and it is not beginner friendly. It could be used for fraud detection and personalized recommendations.</a:t>
          </a:r>
        </a:p>
      </dsp:txBody>
      <dsp:txXfrm rot="-5400000">
        <a:off x="855576" y="39705"/>
        <a:ext cx="7942810" cy="716899"/>
      </dsp:txXfrm>
    </dsp:sp>
    <dsp:sp modelId="{8880D79A-0370-4221-8FBC-9BF6EB35BFA9}">
      <dsp:nvSpPr>
        <dsp:cNvPr id="0" name=""/>
        <dsp:cNvSpPr/>
      </dsp:nvSpPr>
      <dsp:spPr>
        <a:xfrm rot="5400000">
          <a:off x="-183337" y="1311040"/>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KNIME</a:t>
          </a:r>
        </a:p>
      </dsp:txBody>
      <dsp:txXfrm rot="-5400000">
        <a:off x="1" y="1555491"/>
        <a:ext cx="855575" cy="366675"/>
      </dsp:txXfrm>
    </dsp:sp>
    <dsp:sp modelId="{7143770C-26F6-4334-B332-E6208D6EA084}">
      <dsp:nvSpPr>
        <dsp:cNvPr id="0" name=""/>
        <dsp:cNvSpPr/>
      </dsp:nvSpPr>
      <dsp:spPr>
        <a:xfrm rot="5400000">
          <a:off x="4449140" y="-2465861"/>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 user-friendly platform that has a drag and drop interface, it requires no coding and has prebuilt models and data visualization capabilities. However, it has limited flexibility and suitable for complex tasks. It is used for data preprocessing, basic data mining workflows, and exploring relationships through visualization.</a:t>
          </a:r>
        </a:p>
      </dsp:txBody>
      <dsp:txXfrm rot="-5400000">
        <a:off x="855576" y="1166485"/>
        <a:ext cx="7942810" cy="716899"/>
      </dsp:txXfrm>
    </dsp:sp>
    <dsp:sp modelId="{385A6886-84E1-481A-81F7-861BA04EC728}">
      <dsp:nvSpPr>
        <dsp:cNvPr id="0" name=""/>
        <dsp:cNvSpPr/>
      </dsp:nvSpPr>
      <dsp:spPr>
        <a:xfrm rot="5400000">
          <a:off x="-183337" y="2437821"/>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Orange</a:t>
          </a:r>
        </a:p>
      </dsp:txBody>
      <dsp:txXfrm rot="-5400000">
        <a:off x="1" y="2682272"/>
        <a:ext cx="855575" cy="366675"/>
      </dsp:txXfrm>
    </dsp:sp>
    <dsp:sp modelId="{B0067208-73A0-4E9B-9C1D-621279F30EC1}">
      <dsp:nvSpPr>
        <dsp:cNvPr id="0" name=""/>
        <dsp:cNvSpPr/>
      </dsp:nvSpPr>
      <dsp:spPr>
        <a:xfrm rot="5400000">
          <a:off x="4449140" y="-133908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An open-source tool which has a strong data visualization capabilities and it includes various machine learning algorithms. However, it's not suitable for complex tasks. It could be used for exploring and cleaning data, building and testing some classification models, and visualizing relationships.</a:t>
          </a:r>
        </a:p>
      </dsp:txBody>
      <dsp:txXfrm rot="-5400000">
        <a:off x="855576" y="2293266"/>
        <a:ext cx="7942810" cy="716899"/>
      </dsp:txXfrm>
    </dsp:sp>
    <dsp:sp modelId="{907C5D53-BCD3-42F7-9894-4BFF1620E7BD}">
      <dsp:nvSpPr>
        <dsp:cNvPr id="0" name=""/>
        <dsp:cNvSpPr/>
      </dsp:nvSpPr>
      <dsp:spPr>
        <a:xfrm rot="5400000">
          <a:off x="-183337" y="3564601"/>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RapidMiner</a:t>
          </a:r>
        </a:p>
      </dsp:txBody>
      <dsp:txXfrm rot="-5400000">
        <a:off x="1" y="3809052"/>
        <a:ext cx="855575" cy="366675"/>
      </dsp:txXfrm>
    </dsp:sp>
    <dsp:sp modelId="{A7A19652-E9AA-4D9C-B454-A1C57DBE28AB}">
      <dsp:nvSpPr>
        <dsp:cNvPr id="0" name=""/>
        <dsp:cNvSpPr/>
      </dsp:nvSpPr>
      <dsp:spPr>
        <a:xfrm rot="5400000">
          <a:off x="4449140" y="-21230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 tool that is suitable for people with different skills and combines visual interface with prebuilt models and can handle large datasets and complex tasks. However, it requires programming knowledge. It could be used to test and compare multiple algorithms to find the best result.</a:t>
          </a:r>
        </a:p>
      </dsp:txBody>
      <dsp:txXfrm rot="-5400000">
        <a:off x="855576" y="3420046"/>
        <a:ext cx="7942810" cy="716899"/>
      </dsp:txXfrm>
    </dsp:sp>
    <dsp:sp modelId="{FB40C466-9572-472F-8B72-18C5FE36605C}">
      <dsp:nvSpPr>
        <dsp:cNvPr id="0" name=""/>
        <dsp:cNvSpPr/>
      </dsp:nvSpPr>
      <dsp:spPr>
        <a:xfrm rot="5400000">
          <a:off x="-183337" y="4691382"/>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Python</a:t>
          </a:r>
        </a:p>
      </dsp:txBody>
      <dsp:txXfrm rot="-5400000">
        <a:off x="1" y="4935833"/>
        <a:ext cx="855575" cy="366675"/>
      </dsp:txXfrm>
    </dsp:sp>
    <dsp:sp modelId="{BB192342-9017-4B0F-A1AA-A1B643C95334}">
      <dsp:nvSpPr>
        <dsp:cNvPr id="0" name=""/>
        <dsp:cNvSpPr/>
      </dsp:nvSpPr>
      <dsp:spPr>
        <a:xfrm rot="5400000">
          <a:off x="4449140" y="91448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Flexible and powerful tool for complex tasks, it has large community and a huge amount of libraries. However, it requires programming experience. It is used for feature engineering, preparing data, visualization, and building complex machine learning models.</a:t>
          </a:r>
        </a:p>
      </dsp:txBody>
      <dsp:txXfrm rot="-5400000">
        <a:off x="855576" y="4546826"/>
        <a:ext cx="7942810" cy="716899"/>
      </dsp:txXfrm>
    </dsp:sp>
    <dsp:sp modelId="{06B0CF1C-C811-46CF-B2C8-6370F62E2925}">
      <dsp:nvSpPr>
        <dsp:cNvPr id="0" name=""/>
        <dsp:cNvSpPr/>
      </dsp:nvSpPr>
      <dsp:spPr>
        <a:xfrm rot="5400000">
          <a:off x="-183337" y="5818162"/>
          <a:ext cx="1222250" cy="855575"/>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Google Cloud Platform</a:t>
          </a:r>
        </a:p>
      </dsp:txBody>
      <dsp:txXfrm rot="-5400000">
        <a:off x="1" y="6062613"/>
        <a:ext cx="855575" cy="366675"/>
      </dsp:txXfrm>
    </dsp:sp>
    <dsp:sp modelId="{6CE24D1C-C597-4312-A02A-C4F3914E15C4}">
      <dsp:nvSpPr>
        <dsp:cNvPr id="0" name=""/>
        <dsp:cNvSpPr/>
      </dsp:nvSpPr>
      <dsp:spPr>
        <a:xfrm rot="5400000">
          <a:off x="4449140" y="2041260"/>
          <a:ext cx="794463" cy="79815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 cloud based platform that is accessible from everywhere, it offers pre trained models and tools used for certain tasks, and it's able to handle huge data. However, it is considered expensive and requires technical expertise specially for setup and configuration. It is used to build machine learning models, run huge data analysis tasks accessing modules used for image recognition and sentiment analysis.</a:t>
          </a:r>
        </a:p>
      </dsp:txBody>
      <dsp:txXfrm rot="-5400000">
        <a:off x="855576" y="5673606"/>
        <a:ext cx="7942810" cy="716899"/>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01F43-4A34-41E7-9F4E-42DFE3A58A7C}" type="datetimeFigureOut">
              <a:rPr lang="en-US" smtClean="0"/>
              <a:t>12/23/2023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D7BF2-D354-49DA-A5CB-6287A3418E3A}" type="slidenum">
              <a:rPr lang="en-US" smtClean="0"/>
              <a:t>‹#›</a:t>
            </a:fld>
            <a:endParaRPr lang="en-US"/>
          </a:p>
        </p:txBody>
      </p:sp>
    </p:spTree>
    <p:extLst>
      <p:ext uri="{BB962C8B-B14F-4D97-AF65-F5344CB8AC3E}">
        <p14:creationId xmlns:p14="http://schemas.microsoft.com/office/powerpoint/2010/main" val="168812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tthewrhoads.com/2017/10/14/blog-post-title-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tthewrhoads.com/2017/10/14/blog-post-title-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tthewrhoads.com/2017/10/14/blog-post-title-2/"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researchgate.net/publication/222815211_Educational_data_mining_A_survey_from_1995_to_2005"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iencedirect.com/science/article/pii/S187705091300148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areerfoundry.com/en/blog/data-analytics/best-data-mining-tool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bm.com/topics/text-mi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zencos.com/blog/text-mining-examples-advanced-analy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pipeline-for-text-data-pre-processing-a9887b4e2db3"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hlinkClick r:id="rId3"/>
              </a:rPr>
              <a:t>https://matthewrhoads.com/2017/10/14/blog-post-title-2/</a:t>
            </a:r>
            <a:r>
              <a:rPr lang="en-US" dirty="0"/>
              <a:t>. </a:t>
            </a:r>
            <a:r>
              <a:rPr lang="en-US" b="0" i="0" dirty="0">
                <a:solidFill>
                  <a:srgbClr val="2C3E50"/>
                </a:solidFill>
                <a:effectLst/>
                <a:latin typeface="Roboto" panose="02000000000000000000" pitchFamily="2" charset="0"/>
              </a:rPr>
              <a:t>(Navigating the Present and Future of Education, 2017)</a:t>
            </a:r>
            <a:endParaRPr lang="en-US" dirty="0"/>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a:t>
            </a:fld>
            <a:endParaRPr lang="en-US"/>
          </a:p>
        </p:txBody>
      </p:sp>
    </p:spTree>
    <p:extLst>
      <p:ext uri="{BB962C8B-B14F-4D97-AF65-F5344CB8AC3E}">
        <p14:creationId xmlns:p14="http://schemas.microsoft.com/office/powerpoint/2010/main" val="2761589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Calibri" panose="020F0502020204030204" pitchFamily="34" charset="0"/>
              </a:rPr>
              <a:t>Editorial (n.d.). </a:t>
            </a:r>
            <a:r>
              <a:rPr lang="en-US" b="0" i="1" dirty="0">
                <a:solidFill>
                  <a:srgbClr val="2C3E50"/>
                </a:solidFill>
                <a:effectLst/>
                <a:latin typeface="Calibri" panose="020F0502020204030204" pitchFamily="34" charset="0"/>
              </a:rPr>
              <a:t>Text mining methods and techniques: The beginner’s guide</a:t>
            </a:r>
            <a:r>
              <a:rPr lang="en-US" b="0" i="0" dirty="0">
                <a:solidFill>
                  <a:srgbClr val="2C3E50"/>
                </a:solidFill>
                <a:effectLst/>
                <a:latin typeface="Calibri" panose="020F0502020204030204" pitchFamily="34" charset="0"/>
              </a:rPr>
              <a:t>. [online] roboticsbiz.com. Available at: https://roboticsbiz.com/text-mining-methods-and-techniques-the-beginners-guide/.</a:t>
            </a:r>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20</a:t>
            </a:fld>
            <a:endParaRPr lang="en-US"/>
          </a:p>
        </p:txBody>
      </p:sp>
    </p:spTree>
    <p:extLst>
      <p:ext uri="{BB962C8B-B14F-4D97-AF65-F5344CB8AC3E}">
        <p14:creationId xmlns:p14="http://schemas.microsoft.com/office/powerpoint/2010/main" val="247084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C3E50"/>
                </a:solidFill>
                <a:effectLst/>
                <a:latin typeface="Calibri" panose="020F0502020204030204" pitchFamily="34" charset="0"/>
              </a:rPr>
              <a:t>GeeksforGeeks</a:t>
            </a:r>
            <a:r>
              <a:rPr lang="en-US" b="0" i="0" dirty="0">
                <a:solidFill>
                  <a:srgbClr val="2C3E50"/>
                </a:solidFill>
                <a:effectLst/>
                <a:latin typeface="Calibri" panose="020F0502020204030204" pitchFamily="34" charset="0"/>
              </a:rPr>
              <a:t>. (2021). </a:t>
            </a:r>
            <a:r>
              <a:rPr lang="en-US" b="0" i="1" dirty="0">
                <a:solidFill>
                  <a:srgbClr val="2C3E50"/>
                </a:solidFill>
                <a:effectLst/>
                <a:latin typeface="Calibri" panose="020F0502020204030204" pitchFamily="34" charset="0"/>
              </a:rPr>
              <a:t>Understanding TF-IDF (Term Frequency-Inverse Document Frequency)</a:t>
            </a:r>
            <a:r>
              <a:rPr lang="en-US" b="0" i="0" dirty="0">
                <a:solidFill>
                  <a:srgbClr val="2C3E50"/>
                </a:solidFill>
                <a:effectLst/>
                <a:latin typeface="Calibri" panose="020F0502020204030204" pitchFamily="34" charset="0"/>
              </a:rPr>
              <a:t>. [online] Available at: https://www.geeksforgeeks.org/understanding-tf-idf-term-frequency-inverse-document-frequency/.</a:t>
            </a:r>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21</a:t>
            </a:fld>
            <a:endParaRPr lang="en-US"/>
          </a:p>
        </p:txBody>
      </p:sp>
    </p:spTree>
    <p:extLst>
      <p:ext uri="{BB962C8B-B14F-4D97-AF65-F5344CB8AC3E}">
        <p14:creationId xmlns:p14="http://schemas.microsoft.com/office/powerpoint/2010/main" val="177854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C3E50"/>
                </a:solidFill>
                <a:effectLst/>
                <a:latin typeface="Calibri" panose="020F0502020204030204" pitchFamily="34" charset="0"/>
              </a:rPr>
              <a:t>GeeksforGeeks</a:t>
            </a:r>
            <a:r>
              <a:rPr lang="en-US" b="0" i="0" dirty="0">
                <a:solidFill>
                  <a:srgbClr val="2C3E50"/>
                </a:solidFill>
                <a:effectLst/>
                <a:latin typeface="Calibri" panose="020F0502020204030204" pitchFamily="34" charset="0"/>
              </a:rPr>
              <a:t>. (2021). </a:t>
            </a:r>
            <a:r>
              <a:rPr lang="en-US" b="0" i="1" dirty="0">
                <a:solidFill>
                  <a:srgbClr val="2C3E50"/>
                </a:solidFill>
                <a:effectLst/>
                <a:latin typeface="Calibri" panose="020F0502020204030204" pitchFamily="34" charset="0"/>
              </a:rPr>
              <a:t>Data Mining Graphs and Networks</a:t>
            </a:r>
            <a:r>
              <a:rPr lang="en-US" b="0" i="0" dirty="0">
                <a:solidFill>
                  <a:srgbClr val="2C3E50"/>
                </a:solidFill>
                <a:effectLst/>
                <a:latin typeface="Calibri" panose="020F0502020204030204" pitchFamily="34" charset="0"/>
              </a:rPr>
              <a:t>. [online] Available at: https://www.geeksforgeeks.org/data-mining-graphs-and-networks/.</a:t>
            </a:r>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24</a:t>
            </a:fld>
            <a:endParaRPr lang="en-US"/>
          </a:p>
        </p:txBody>
      </p:sp>
    </p:spTree>
    <p:extLst>
      <p:ext uri="{BB962C8B-B14F-4D97-AF65-F5344CB8AC3E}">
        <p14:creationId xmlns:p14="http://schemas.microsoft.com/office/powerpoint/2010/main" val="279656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Calibri" panose="020F0502020204030204" pitchFamily="34" charset="0"/>
              </a:rPr>
              <a:t>blog.katanagraph.com. (n.d.). </a:t>
            </a:r>
            <a:r>
              <a:rPr lang="en-US" b="0" i="1" dirty="0">
                <a:solidFill>
                  <a:srgbClr val="2C3E50"/>
                </a:solidFill>
                <a:effectLst/>
                <a:latin typeface="Calibri" panose="020F0502020204030204" pitchFamily="34" charset="0"/>
              </a:rPr>
              <a:t>The Language of Graph: Graph Mining</a:t>
            </a:r>
            <a:r>
              <a:rPr lang="en-US" b="0" i="0" dirty="0">
                <a:solidFill>
                  <a:srgbClr val="2C3E50"/>
                </a:solidFill>
                <a:effectLst/>
                <a:latin typeface="Calibri" panose="020F0502020204030204" pitchFamily="34" charset="0"/>
              </a:rPr>
              <a:t>. [online] Available at: https://blog.katanagraph.com/the-language-of-graph-graph-mining#:~:text=Graph%20mining%20describes%20the%20process%20of%20identifying%2C%20quantifying%2C</a:t>
            </a:r>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25</a:t>
            </a:fld>
            <a:endParaRPr lang="en-US"/>
          </a:p>
        </p:txBody>
      </p:sp>
    </p:spTree>
    <p:extLst>
      <p:ext uri="{BB962C8B-B14F-4D97-AF65-F5344CB8AC3E}">
        <p14:creationId xmlns:p14="http://schemas.microsoft.com/office/powerpoint/2010/main" val="176922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C3E50"/>
                </a:solidFill>
                <a:effectLst/>
                <a:latin typeface="Calibri" panose="020F0502020204030204" pitchFamily="34" charset="0"/>
              </a:rPr>
              <a:t>Gudes</a:t>
            </a:r>
            <a:r>
              <a:rPr lang="en-US" b="0" i="0" dirty="0">
                <a:solidFill>
                  <a:srgbClr val="2C3E50"/>
                </a:solidFill>
                <a:effectLst/>
                <a:latin typeface="Calibri" panose="020F0502020204030204" pitchFamily="34" charset="0"/>
              </a:rPr>
              <a:t>, E. (n.d.). </a:t>
            </a:r>
            <a:r>
              <a:rPr lang="en-US" b="0" i="1" dirty="0">
                <a:solidFill>
                  <a:srgbClr val="2C3E50"/>
                </a:solidFill>
                <a:effectLst/>
                <a:latin typeface="Calibri" panose="020F0502020204030204" pitchFamily="34" charset="0"/>
              </a:rPr>
              <a:t>Graph and Web Mining - Motivation, Applications and Algorithms</a:t>
            </a:r>
            <a:r>
              <a:rPr lang="en-US" b="0" i="0" dirty="0">
                <a:solidFill>
                  <a:srgbClr val="2C3E50"/>
                </a:solidFill>
                <a:effectLst/>
                <a:latin typeface="Calibri" panose="020F0502020204030204" pitchFamily="34" charset="0"/>
              </a:rPr>
              <a:t>. [online] Available at: https://www.cs.helsinki.fi/u/langohr/graphmining/slides/chp1.pdf</a:t>
            </a:r>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27</a:t>
            </a:fld>
            <a:endParaRPr lang="en-US"/>
          </a:p>
        </p:txBody>
      </p:sp>
    </p:spTree>
    <p:extLst>
      <p:ext uri="{BB962C8B-B14F-4D97-AF65-F5344CB8AC3E}">
        <p14:creationId xmlns:p14="http://schemas.microsoft.com/office/powerpoint/2010/main" val="2114961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30</a:t>
            </a:fld>
            <a:endParaRPr lang="en-US"/>
          </a:p>
        </p:txBody>
      </p:sp>
    </p:spTree>
    <p:extLst>
      <p:ext uri="{BB962C8B-B14F-4D97-AF65-F5344CB8AC3E}">
        <p14:creationId xmlns:p14="http://schemas.microsoft.com/office/powerpoint/2010/main" val="368298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31</a:t>
            </a:fld>
            <a:endParaRPr lang="en-US"/>
          </a:p>
        </p:txBody>
      </p:sp>
    </p:spTree>
    <p:extLst>
      <p:ext uri="{BB962C8B-B14F-4D97-AF65-F5344CB8AC3E}">
        <p14:creationId xmlns:p14="http://schemas.microsoft.com/office/powerpoint/2010/main" val="4234912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32</a:t>
            </a:fld>
            <a:endParaRPr lang="en-US"/>
          </a:p>
        </p:txBody>
      </p:sp>
    </p:spTree>
    <p:extLst>
      <p:ext uri="{BB962C8B-B14F-4D97-AF65-F5344CB8AC3E}">
        <p14:creationId xmlns:p14="http://schemas.microsoft.com/office/powerpoint/2010/main" val="2657502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33</a:t>
            </a:fld>
            <a:endParaRPr lang="en-US"/>
          </a:p>
        </p:txBody>
      </p:sp>
    </p:spTree>
    <p:extLst>
      <p:ext uri="{BB962C8B-B14F-4D97-AF65-F5344CB8AC3E}">
        <p14:creationId xmlns:p14="http://schemas.microsoft.com/office/powerpoint/2010/main" val="383742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34</a:t>
            </a:fld>
            <a:endParaRPr lang="en-US"/>
          </a:p>
        </p:txBody>
      </p:sp>
    </p:spTree>
    <p:extLst>
      <p:ext uri="{BB962C8B-B14F-4D97-AF65-F5344CB8AC3E}">
        <p14:creationId xmlns:p14="http://schemas.microsoft.com/office/powerpoint/2010/main" val="150781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hlinkClick r:id="rId3"/>
              </a:rPr>
              <a:t>https://matthewrhoads.com/2017/10/14/blog-post-title-2/</a:t>
            </a:r>
            <a:r>
              <a:rPr lang="en-US" dirty="0"/>
              <a:t>. </a:t>
            </a:r>
            <a:r>
              <a:rPr lang="en-US" b="0" i="0" dirty="0">
                <a:solidFill>
                  <a:srgbClr val="2C3E50"/>
                </a:solidFill>
                <a:effectLst/>
                <a:latin typeface="Roboto" panose="02000000000000000000" pitchFamily="2" charset="0"/>
              </a:rPr>
              <a:t>(Navigating the Present and Future of Education, 2017)</a:t>
            </a:r>
            <a:endParaRPr lang="en-US" dirty="0"/>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4</a:t>
            </a:fld>
            <a:endParaRPr lang="en-US"/>
          </a:p>
        </p:txBody>
      </p:sp>
    </p:spTree>
    <p:extLst>
      <p:ext uri="{BB962C8B-B14F-4D97-AF65-F5344CB8AC3E}">
        <p14:creationId xmlns:p14="http://schemas.microsoft.com/office/powerpoint/2010/main" val="4170863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35</a:t>
            </a:fld>
            <a:endParaRPr lang="en-US"/>
          </a:p>
        </p:txBody>
      </p:sp>
    </p:spTree>
    <p:extLst>
      <p:ext uri="{BB962C8B-B14F-4D97-AF65-F5344CB8AC3E}">
        <p14:creationId xmlns:p14="http://schemas.microsoft.com/office/powerpoint/2010/main" val="168854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hlinkClick r:id="rId3"/>
              </a:rPr>
              <a:t>https://matthewrhoads.com/2017/10/14/blog-post-title-2/</a:t>
            </a:r>
            <a:r>
              <a:rPr lang="en-US" dirty="0"/>
              <a:t>. </a:t>
            </a:r>
            <a:r>
              <a:rPr lang="en-US" b="0" i="0" dirty="0">
                <a:solidFill>
                  <a:srgbClr val="2C3E50"/>
                </a:solidFill>
                <a:effectLst/>
                <a:latin typeface="Roboto" panose="02000000000000000000" pitchFamily="2" charset="0"/>
              </a:rPr>
              <a:t>(Navigating the Present and Future of Education, 2017)</a:t>
            </a:r>
          </a:p>
          <a:p>
            <a:pPr marL="285750" indent="-285750">
              <a:buFont typeface="Arial" panose="020B0604020202020204" pitchFamily="34" charset="0"/>
              <a:buChar char="•"/>
            </a:pPr>
            <a:r>
              <a:rPr lang="en-US" dirty="0">
                <a:hlinkClick r:id="rId4"/>
              </a:rPr>
              <a:t>(PDF) Educational data mining: A survey from 1995 to 2005 (researchgate.net)</a:t>
            </a:r>
            <a:endParaRPr lang="en-US" b="0" i="0" dirty="0">
              <a:solidFill>
                <a:srgbClr val="2C3E50"/>
              </a:solidFill>
              <a:effectLst/>
              <a:latin typeface="Roboto" panose="02000000000000000000" pitchFamily="2" charset="0"/>
            </a:endParaRP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5</a:t>
            </a:fld>
            <a:endParaRPr lang="en-US"/>
          </a:p>
        </p:txBody>
      </p:sp>
    </p:spTree>
    <p:extLst>
      <p:ext uri="{BB962C8B-B14F-4D97-AF65-F5344CB8AC3E}">
        <p14:creationId xmlns:p14="http://schemas.microsoft.com/office/powerpoint/2010/main" val="407472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ElsevierGulliver"/>
              </a:rPr>
              <a:t>A Unified Theoretical Framework for Data Mining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Khan, D.M., </a:t>
            </a:r>
            <a:r>
              <a:rPr lang="en-US" dirty="0" err="1"/>
              <a:t>Mohamudally</a:t>
            </a:r>
            <a:r>
              <a:rPr lang="en-US" dirty="0"/>
              <a:t>, N. and </a:t>
            </a:r>
            <a:r>
              <a:rPr lang="en-US" dirty="0" err="1"/>
              <a:t>Babajee</a:t>
            </a:r>
            <a:r>
              <a:rPr lang="en-US" dirty="0"/>
              <a:t>, D.K.R. (2013). A Unified Theoretical Framework for Data Mining. Procedia Computer Science, [online] </a:t>
            </a:r>
            <a:r>
              <a:rPr lang="en-US" dirty="0">
                <a:hlinkClick r:id="rId3"/>
              </a:rPr>
              <a:t>https://www.sciencedirect.com/science/article/pii/S1877050913001488</a:t>
            </a:r>
            <a:endParaRPr lang="ar-JO" dirty="0"/>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7</a:t>
            </a:fld>
            <a:endParaRPr lang="en-US"/>
          </a:p>
        </p:txBody>
      </p:sp>
    </p:spTree>
    <p:extLst>
      <p:ext uri="{BB962C8B-B14F-4D97-AF65-F5344CB8AC3E}">
        <p14:creationId xmlns:p14="http://schemas.microsoft.com/office/powerpoint/2010/main" val="306111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https://careerfoundry.com/en/blog/data-analytics/best-data-mining-tools/</a:t>
            </a:r>
            <a:r>
              <a:rPr lang="en-US" dirty="0"/>
              <a:t>.</a:t>
            </a:r>
            <a:r>
              <a:rPr lang="ar-JO" dirty="0"/>
              <a:t> </a:t>
            </a:r>
            <a:r>
              <a:rPr lang="en-US" b="0" i="0" dirty="0">
                <a:solidFill>
                  <a:srgbClr val="2C3E50"/>
                </a:solidFill>
                <a:effectLst/>
                <a:latin typeface="Roboto" panose="02000000000000000000" pitchFamily="2" charset="0"/>
              </a:rPr>
              <a:t>(careerfoundry.com, n.d.)</a:t>
            </a:r>
            <a:endParaRPr lang="ar-JO" dirty="0"/>
          </a:p>
        </p:txBody>
      </p:sp>
      <p:sp>
        <p:nvSpPr>
          <p:cNvPr id="4" name="Slide Number Placeholder 3"/>
          <p:cNvSpPr>
            <a:spLocks noGrp="1"/>
          </p:cNvSpPr>
          <p:nvPr>
            <p:ph type="sldNum" sz="quarter" idx="5"/>
          </p:nvPr>
        </p:nvSpPr>
        <p:spPr/>
        <p:txBody>
          <a:bodyPr/>
          <a:lstStyle/>
          <a:p>
            <a:fld id="{85DD7BF2-D354-49DA-A5CB-6287A3418E3A}" type="slidenum">
              <a:rPr lang="en-US" smtClean="0"/>
              <a:t>8</a:t>
            </a:fld>
            <a:endParaRPr lang="en-US"/>
          </a:p>
        </p:txBody>
      </p:sp>
    </p:spTree>
    <p:extLst>
      <p:ext uri="{BB962C8B-B14F-4D97-AF65-F5344CB8AC3E}">
        <p14:creationId xmlns:p14="http://schemas.microsoft.com/office/powerpoint/2010/main" val="2286376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alibri" panose="020F0502020204030204" pitchFamily="34" charset="0"/>
                <a:hlinkClick r:id="rId3"/>
              </a:rPr>
              <a:t>https://www.ibm.com/topics/text-mining</a:t>
            </a:r>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16</a:t>
            </a:fld>
            <a:endParaRPr lang="en-US"/>
          </a:p>
        </p:txBody>
      </p:sp>
    </p:spTree>
    <p:extLst>
      <p:ext uri="{BB962C8B-B14F-4D97-AF65-F5344CB8AC3E}">
        <p14:creationId xmlns:p14="http://schemas.microsoft.com/office/powerpoint/2010/main" val="145565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hlinkClick r:id="rId3"/>
              </a:rPr>
              <a:t>https://www.zencos.com/blog/text-mining-examples-advanced-analytics</a:t>
            </a:r>
            <a:endParaRPr lang="en-US" dirty="0"/>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17</a:t>
            </a:fld>
            <a:endParaRPr lang="en-US"/>
          </a:p>
        </p:txBody>
      </p:sp>
    </p:spTree>
    <p:extLst>
      <p:ext uri="{BB962C8B-B14F-4D97-AF65-F5344CB8AC3E}">
        <p14:creationId xmlns:p14="http://schemas.microsoft.com/office/powerpoint/2010/main" val="40579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err="1"/>
              <a:t>Whorton</a:t>
            </a:r>
            <a:r>
              <a:rPr lang="en-US" dirty="0"/>
              <a:t>, C. (2020). Pipeline For Text Data Pre-processing. [online] Medium. Available at: </a:t>
            </a:r>
            <a:r>
              <a:rPr lang="en-US" dirty="0">
                <a:hlinkClick r:id="rId3"/>
              </a:rPr>
              <a:t>https://towardsdatascience.com/pipeline-for-text-data-pre-processing-a9887b4e2db3</a:t>
            </a:r>
            <a:endParaRPr lang="en-US" dirty="0"/>
          </a:p>
          <a:p>
            <a:pPr marL="285750" indent="-285750">
              <a:buFont typeface="Arial" panose="020B0604020202020204" pitchFamily="34" charset="0"/>
              <a:buChar char="•"/>
            </a:pPr>
            <a:endParaRPr lang="en-US" dirty="0"/>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18</a:t>
            </a:fld>
            <a:endParaRPr lang="en-US"/>
          </a:p>
        </p:txBody>
      </p:sp>
    </p:spTree>
    <p:extLst>
      <p:ext uri="{BB962C8B-B14F-4D97-AF65-F5344CB8AC3E}">
        <p14:creationId xmlns:p14="http://schemas.microsoft.com/office/powerpoint/2010/main" val="67443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Calibri" panose="020F0502020204030204" pitchFamily="34" charset="0"/>
              </a:rPr>
              <a:t>Editorial (n.d.). </a:t>
            </a:r>
            <a:r>
              <a:rPr lang="en-US" b="0" i="1" dirty="0">
                <a:solidFill>
                  <a:srgbClr val="2C3E50"/>
                </a:solidFill>
                <a:effectLst/>
                <a:latin typeface="Calibri" panose="020F0502020204030204" pitchFamily="34" charset="0"/>
              </a:rPr>
              <a:t>Text mining methods and techniques: The beginner’s guide</a:t>
            </a:r>
            <a:r>
              <a:rPr lang="en-US" b="0" i="0" dirty="0">
                <a:solidFill>
                  <a:srgbClr val="2C3E50"/>
                </a:solidFill>
                <a:effectLst/>
                <a:latin typeface="Calibri" panose="020F0502020204030204" pitchFamily="34" charset="0"/>
              </a:rPr>
              <a:t>. [online] roboticsbiz.com. Available at: https://roboticsbiz.com/text-mining-methods-and-techniques-the-beginners-guide/.</a:t>
            </a:r>
            <a:endParaRPr lang="en-US" dirty="0"/>
          </a:p>
        </p:txBody>
      </p:sp>
      <p:sp>
        <p:nvSpPr>
          <p:cNvPr id="4" name="Slide Number Placeholder 3"/>
          <p:cNvSpPr>
            <a:spLocks noGrp="1"/>
          </p:cNvSpPr>
          <p:nvPr>
            <p:ph type="sldNum" sz="quarter" idx="5"/>
          </p:nvPr>
        </p:nvSpPr>
        <p:spPr/>
        <p:txBody>
          <a:bodyPr/>
          <a:lstStyle/>
          <a:p>
            <a:fld id="{85DD7BF2-D354-49DA-A5CB-6287A3418E3A}" type="slidenum">
              <a:rPr lang="en-US" smtClean="0"/>
              <a:t>19</a:t>
            </a:fld>
            <a:endParaRPr lang="en-US"/>
          </a:p>
        </p:txBody>
      </p:sp>
    </p:spTree>
    <p:extLst>
      <p:ext uri="{BB962C8B-B14F-4D97-AF65-F5344CB8AC3E}">
        <p14:creationId xmlns:p14="http://schemas.microsoft.com/office/powerpoint/2010/main" val="3056635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8A61DE7-7603-46E4-946E-2A6D99077167}"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42184151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A61DE7-7603-46E4-946E-2A6D99077167}"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165166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A61DE7-7603-46E4-946E-2A6D99077167}"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263269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A61DE7-7603-46E4-946E-2A6D99077167}"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4011427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8A61DE7-7603-46E4-946E-2A6D99077167}"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38502921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8A61DE7-7603-46E4-946E-2A6D99077167}" type="datetimeFigureOut">
              <a:rPr lang="en-US" smtClean="0"/>
              <a:t>12/23/2023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4094129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8A61DE7-7603-46E4-946E-2A6D99077167}"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09F49-E7BD-4046-A8D8-B514EF9A054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667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A61DE7-7603-46E4-946E-2A6D99077167}" type="datetimeFigureOut">
              <a:rPr lang="en-US" smtClean="0"/>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1054334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61DE7-7603-46E4-946E-2A6D99077167}" type="datetimeFigureOut">
              <a:rPr lang="en-US" smtClean="0"/>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84315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8A61DE7-7603-46E4-946E-2A6D99077167}" type="datetimeFigureOut">
              <a:rPr lang="en-US" smtClean="0"/>
              <a:t>12/23/2023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349373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8A61DE7-7603-46E4-946E-2A6D99077167}" type="datetimeFigureOut">
              <a:rPr lang="en-US" smtClean="0"/>
              <a:t>12/23/2023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EC09F49-E7BD-4046-A8D8-B514EF9A054D}" type="slidenum">
              <a:rPr lang="en-US" smtClean="0"/>
              <a:t>‹#›</a:t>
            </a:fld>
            <a:endParaRPr lang="en-US"/>
          </a:p>
        </p:txBody>
      </p:sp>
    </p:spTree>
    <p:extLst>
      <p:ext uri="{BB962C8B-B14F-4D97-AF65-F5344CB8AC3E}">
        <p14:creationId xmlns:p14="http://schemas.microsoft.com/office/powerpoint/2010/main" val="85309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8A61DE7-7603-46E4-946E-2A6D99077167}" type="datetimeFigureOut">
              <a:rPr lang="en-US" smtClean="0"/>
              <a:t>12/23/2023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EC09F49-E7BD-4046-A8D8-B514EF9A054D}" type="slidenum">
              <a:rPr lang="en-US" smtClean="0"/>
              <a:t>‹#›</a:t>
            </a:fld>
            <a:endParaRPr lang="en-US"/>
          </a:p>
        </p:txBody>
      </p:sp>
    </p:spTree>
    <p:extLst>
      <p:ext uri="{BB962C8B-B14F-4D97-AF65-F5344CB8AC3E}">
        <p14:creationId xmlns:p14="http://schemas.microsoft.com/office/powerpoint/2010/main" val="3822888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57.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67.sv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sciencedirect.com/science/article/pii/S1877050913001488" TargetMode="External"/><Relationship Id="rId3" Type="http://schemas.openxmlformats.org/officeDocument/2006/relationships/hyperlink" Target="https://www.ibm.com/topics/text-mining" TargetMode="External"/><Relationship Id="rId7" Type="http://schemas.openxmlformats.org/officeDocument/2006/relationships/hyperlink" Target="https://www.kdd.org/" TargetMode="External"/><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hyperlink" Target="https://matthewrhoads.com/2017/10/14/blog-post-title-2/" TargetMode="External"/><Relationship Id="rId5" Type="http://schemas.openxmlformats.org/officeDocument/2006/relationships/hyperlink" Target="https://www.zencos.com/blog/text-mining-examples-advanced-analytics" TargetMode="External"/><Relationship Id="rId10" Type="http://schemas.openxmlformats.org/officeDocument/2006/relationships/hyperlink" Target="https://towardsdatascience.com/pipeline-for-text-data-pre-processing-a9887b4e2db3" TargetMode="External"/><Relationship Id="rId4" Type="http://schemas.openxmlformats.org/officeDocument/2006/relationships/hyperlink" Target="https://dataconomy.com/2016/06/16/history-data-mining/" TargetMode="External"/><Relationship Id="rId9" Type="http://schemas.openxmlformats.org/officeDocument/2006/relationships/hyperlink" Target="https://careerfoundry.com/en/blog/data-analytics/best-data-mining-tool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roboticsbiz.com/text-mining-methods-and-techniques-the-beginners-guide/" TargetMode="External"/><Relationship Id="rId7" Type="http://schemas.openxmlformats.org/officeDocument/2006/relationships/hyperlink" Target="https://www.cs.helsinki.fi/u/langohr/graphmining/slides/chp1.pdf" TargetMode="External"/><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hyperlink" Target="https://blog.katanagraph.com/the-language-of-graph-graph-mining#:~:text=Graph%20mining%20describes%20the%20process%20of%20identifying%2C%20quantifying%2C" TargetMode="External"/><Relationship Id="rId5" Type="http://schemas.openxmlformats.org/officeDocument/2006/relationships/hyperlink" Target="https://www.geeksforgeeks.org/data-mining-graphs-and-networks/" TargetMode="External"/><Relationship Id="rId4" Type="http://schemas.openxmlformats.org/officeDocument/2006/relationships/hyperlink" Target="https://www.geeksforgeeks.org/understanding-tf-idf-term-frequency-inverse-document-frequency/" TargetMode="Externa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FBE5-FECE-1F3C-38E3-A3F36E929B9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719E9E-EF6A-394C-5795-DE8187D453A5}"/>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7105210F-C417-FCBE-BAAA-61843F38960A}"/>
              </a:ext>
            </a:extLst>
          </p:cNvPr>
          <p:cNvPicPr>
            <a:picLocks noChangeAspect="1"/>
          </p:cNvPicPr>
          <p:nvPr/>
        </p:nvPicPr>
        <p:blipFill>
          <a:blip r:embed="rId2"/>
          <a:stretch>
            <a:fillRect/>
          </a:stretch>
        </p:blipFill>
        <p:spPr>
          <a:xfrm>
            <a:off x="-1" y="-519"/>
            <a:ext cx="12192001" cy="6858519"/>
          </a:xfrm>
          <a:prstGeom prst="rect">
            <a:avLst/>
          </a:prstGeom>
        </p:spPr>
      </p:pic>
      <p:sp>
        <p:nvSpPr>
          <p:cNvPr id="10" name="Freeform: Shape 9">
            <a:extLst>
              <a:ext uri="{FF2B5EF4-FFF2-40B4-BE49-F238E27FC236}">
                <a16:creationId xmlns:a16="http://schemas.microsoft.com/office/drawing/2014/main" id="{65723E3F-E22F-9A86-7833-6EA5063862DA}"/>
              </a:ext>
            </a:extLst>
          </p:cNvPr>
          <p:cNvSpPr/>
          <p:nvPr/>
        </p:nvSpPr>
        <p:spPr>
          <a:xfrm>
            <a:off x="0" y="0"/>
            <a:ext cx="12192001" cy="6858519"/>
          </a:xfrm>
          <a:custGeom>
            <a:avLst/>
            <a:gdLst/>
            <a:ahLst/>
            <a:cxnLst/>
            <a:rect l="l" t="t" r="r" b="b"/>
            <a:pathLst>
              <a:path w="12192001" h="6858519">
                <a:moveTo>
                  <a:pt x="9140966" y="2772023"/>
                </a:moveTo>
                <a:lnTo>
                  <a:pt x="9140966" y="3824605"/>
                </a:lnTo>
                <a:lnTo>
                  <a:pt x="9535816" y="3824605"/>
                </a:lnTo>
                <a:lnTo>
                  <a:pt x="9535816" y="2772023"/>
                </a:lnTo>
                <a:close/>
                <a:moveTo>
                  <a:pt x="7340741" y="2772023"/>
                </a:moveTo>
                <a:lnTo>
                  <a:pt x="7340741" y="3824605"/>
                </a:lnTo>
                <a:lnTo>
                  <a:pt x="7735591" y="3824605"/>
                </a:lnTo>
                <a:lnTo>
                  <a:pt x="7735591" y="2772023"/>
                </a:lnTo>
                <a:close/>
                <a:moveTo>
                  <a:pt x="4269315" y="2750908"/>
                </a:moveTo>
                <a:cubicBezTo>
                  <a:pt x="4116583" y="2750908"/>
                  <a:pt x="3986902" y="2804047"/>
                  <a:pt x="3880271" y="2910326"/>
                </a:cubicBezTo>
                <a:cubicBezTo>
                  <a:pt x="3773641" y="3016605"/>
                  <a:pt x="3720325" y="3146110"/>
                  <a:pt x="3720325" y="3298842"/>
                </a:cubicBezTo>
                <a:cubicBezTo>
                  <a:pt x="3720325" y="3455797"/>
                  <a:pt x="3773112" y="3586358"/>
                  <a:pt x="3878688" y="3690525"/>
                </a:cubicBezTo>
                <a:cubicBezTo>
                  <a:pt x="3984262" y="3794692"/>
                  <a:pt x="4116231" y="3846776"/>
                  <a:pt x="4274594" y="3846776"/>
                </a:cubicBezTo>
                <a:cubicBezTo>
                  <a:pt x="4301339" y="3846776"/>
                  <a:pt x="4330900" y="3843961"/>
                  <a:pt x="4363276" y="3838330"/>
                </a:cubicBezTo>
                <a:lnTo>
                  <a:pt x="4363276" y="3429755"/>
                </a:lnTo>
                <a:cubicBezTo>
                  <a:pt x="4333716" y="3448055"/>
                  <a:pt x="4301692" y="3457204"/>
                  <a:pt x="4267203" y="3457204"/>
                </a:cubicBezTo>
                <a:cubicBezTo>
                  <a:pt x="4224973" y="3457204"/>
                  <a:pt x="4190133" y="3443128"/>
                  <a:pt x="4162684" y="3414974"/>
                </a:cubicBezTo>
                <a:cubicBezTo>
                  <a:pt x="4135235" y="3386821"/>
                  <a:pt x="4121510" y="3350926"/>
                  <a:pt x="4121510" y="3307288"/>
                </a:cubicBezTo>
                <a:cubicBezTo>
                  <a:pt x="4121510" y="3265762"/>
                  <a:pt x="4136643" y="3229866"/>
                  <a:pt x="4166907" y="3199602"/>
                </a:cubicBezTo>
                <a:cubicBezTo>
                  <a:pt x="4197172" y="3169337"/>
                  <a:pt x="4233067" y="3154204"/>
                  <a:pt x="4274594" y="3154204"/>
                </a:cubicBezTo>
                <a:cubicBezTo>
                  <a:pt x="4320343" y="3154204"/>
                  <a:pt x="4356766" y="3170744"/>
                  <a:pt x="4383863" y="3203825"/>
                </a:cubicBezTo>
                <a:cubicBezTo>
                  <a:pt x="4410961" y="3236905"/>
                  <a:pt x="4424509" y="3281246"/>
                  <a:pt x="4424509" y="3336849"/>
                </a:cubicBezTo>
                <a:lnTo>
                  <a:pt x="4424509" y="3824605"/>
                </a:lnTo>
                <a:lnTo>
                  <a:pt x="4819360" y="3824605"/>
                </a:lnTo>
                <a:lnTo>
                  <a:pt x="4819360" y="3308344"/>
                </a:lnTo>
                <a:cubicBezTo>
                  <a:pt x="4819360" y="3135905"/>
                  <a:pt x="4770267" y="2999889"/>
                  <a:pt x="4672083" y="2900297"/>
                </a:cubicBezTo>
                <a:cubicBezTo>
                  <a:pt x="4573898" y="2800704"/>
                  <a:pt x="4439642" y="2750908"/>
                  <a:pt x="4269315" y="2750908"/>
                </a:cubicBezTo>
                <a:close/>
                <a:moveTo>
                  <a:pt x="2278590" y="2750908"/>
                </a:moveTo>
                <a:cubicBezTo>
                  <a:pt x="2125858" y="2750908"/>
                  <a:pt x="1996177" y="2804047"/>
                  <a:pt x="1889546" y="2910326"/>
                </a:cubicBezTo>
                <a:cubicBezTo>
                  <a:pt x="1782915" y="3016605"/>
                  <a:pt x="1729600" y="3146110"/>
                  <a:pt x="1729600" y="3298842"/>
                </a:cubicBezTo>
                <a:cubicBezTo>
                  <a:pt x="1729600" y="3455797"/>
                  <a:pt x="1782387" y="3586358"/>
                  <a:pt x="1887962" y="3690525"/>
                </a:cubicBezTo>
                <a:cubicBezTo>
                  <a:pt x="1993537" y="3794692"/>
                  <a:pt x="2125506" y="3846776"/>
                  <a:pt x="2283869" y="3846776"/>
                </a:cubicBezTo>
                <a:cubicBezTo>
                  <a:pt x="2310614" y="3846776"/>
                  <a:pt x="2340175" y="3843961"/>
                  <a:pt x="2372552" y="3838330"/>
                </a:cubicBezTo>
                <a:lnTo>
                  <a:pt x="2372552" y="3429755"/>
                </a:lnTo>
                <a:cubicBezTo>
                  <a:pt x="2342990" y="3448055"/>
                  <a:pt x="2310966" y="3457204"/>
                  <a:pt x="2276478" y="3457204"/>
                </a:cubicBezTo>
                <a:cubicBezTo>
                  <a:pt x="2234248" y="3457204"/>
                  <a:pt x="2199409" y="3443128"/>
                  <a:pt x="2171959" y="3414974"/>
                </a:cubicBezTo>
                <a:cubicBezTo>
                  <a:pt x="2144509" y="3386821"/>
                  <a:pt x="2130785" y="3350926"/>
                  <a:pt x="2130785" y="3307288"/>
                </a:cubicBezTo>
                <a:cubicBezTo>
                  <a:pt x="2130785" y="3265762"/>
                  <a:pt x="2145917" y="3229866"/>
                  <a:pt x="2176182" y="3199602"/>
                </a:cubicBezTo>
                <a:cubicBezTo>
                  <a:pt x="2206447" y="3169337"/>
                  <a:pt x="2242342" y="3154204"/>
                  <a:pt x="2283869" y="3154204"/>
                </a:cubicBezTo>
                <a:cubicBezTo>
                  <a:pt x="2329618" y="3154204"/>
                  <a:pt x="2366041" y="3170744"/>
                  <a:pt x="2393139" y="3203825"/>
                </a:cubicBezTo>
                <a:cubicBezTo>
                  <a:pt x="2420236" y="3236905"/>
                  <a:pt x="2433785" y="3281246"/>
                  <a:pt x="2433785" y="3336849"/>
                </a:cubicBezTo>
                <a:lnTo>
                  <a:pt x="2433785" y="3824605"/>
                </a:lnTo>
                <a:lnTo>
                  <a:pt x="2828635" y="3824605"/>
                </a:lnTo>
                <a:lnTo>
                  <a:pt x="2828635" y="3308344"/>
                </a:lnTo>
                <a:cubicBezTo>
                  <a:pt x="2828635" y="3135905"/>
                  <a:pt x="2779543" y="2999889"/>
                  <a:pt x="2681358" y="2900297"/>
                </a:cubicBezTo>
                <a:cubicBezTo>
                  <a:pt x="2583173" y="2800704"/>
                  <a:pt x="2448917" y="2750908"/>
                  <a:pt x="2278590" y="2750908"/>
                </a:cubicBezTo>
                <a:close/>
                <a:moveTo>
                  <a:pt x="11434225" y="2749852"/>
                </a:moveTo>
                <a:cubicBezTo>
                  <a:pt x="11279383" y="2749852"/>
                  <a:pt x="11148821" y="2801584"/>
                  <a:pt x="11042542" y="2905047"/>
                </a:cubicBezTo>
                <a:cubicBezTo>
                  <a:pt x="10936264" y="3008511"/>
                  <a:pt x="10883124" y="3135553"/>
                  <a:pt x="10883124" y="3286173"/>
                </a:cubicBezTo>
                <a:cubicBezTo>
                  <a:pt x="10883124" y="3425532"/>
                  <a:pt x="10927290" y="3543424"/>
                  <a:pt x="11015621" y="3639849"/>
                </a:cubicBezTo>
                <a:cubicBezTo>
                  <a:pt x="11103951" y="3736274"/>
                  <a:pt x="11211815" y="3784487"/>
                  <a:pt x="11339208" y="3784487"/>
                </a:cubicBezTo>
                <a:cubicBezTo>
                  <a:pt x="11391292" y="3784487"/>
                  <a:pt x="11445839" y="3773929"/>
                  <a:pt x="11502849" y="3752814"/>
                </a:cubicBezTo>
                <a:lnTo>
                  <a:pt x="11502849" y="3390692"/>
                </a:lnTo>
                <a:cubicBezTo>
                  <a:pt x="11478215" y="3403361"/>
                  <a:pt x="11452526" y="3409696"/>
                  <a:pt x="11425779" y="3409696"/>
                </a:cubicBezTo>
                <a:cubicBezTo>
                  <a:pt x="11385661" y="3409696"/>
                  <a:pt x="11352053" y="3396323"/>
                  <a:pt x="11324955" y="3369577"/>
                </a:cubicBezTo>
                <a:cubicBezTo>
                  <a:pt x="11297858" y="3342832"/>
                  <a:pt x="11284309" y="3309399"/>
                  <a:pt x="11284309" y="3269281"/>
                </a:cubicBezTo>
                <a:cubicBezTo>
                  <a:pt x="11284309" y="3231274"/>
                  <a:pt x="11298562" y="3197666"/>
                  <a:pt x="11327067" y="3168457"/>
                </a:cubicBezTo>
                <a:cubicBezTo>
                  <a:pt x="11355572" y="3139248"/>
                  <a:pt x="11388828" y="3124643"/>
                  <a:pt x="11426835" y="3124643"/>
                </a:cubicBezTo>
                <a:cubicBezTo>
                  <a:pt x="11516222" y="3124643"/>
                  <a:pt x="11560915" y="3179894"/>
                  <a:pt x="11560915" y="3290396"/>
                </a:cubicBezTo>
                <a:lnTo>
                  <a:pt x="11560915" y="3686302"/>
                </a:lnTo>
                <a:cubicBezTo>
                  <a:pt x="11560915" y="3773577"/>
                  <a:pt x="11541560" y="3840617"/>
                  <a:pt x="11502849" y="3887422"/>
                </a:cubicBezTo>
                <a:cubicBezTo>
                  <a:pt x="11464139" y="3934227"/>
                  <a:pt x="11409240" y="3957630"/>
                  <a:pt x="11338152" y="3957630"/>
                </a:cubicBezTo>
                <a:cubicBezTo>
                  <a:pt x="11285365" y="3957630"/>
                  <a:pt x="11233281" y="3943553"/>
                  <a:pt x="11181901" y="3915400"/>
                </a:cubicBezTo>
                <a:lnTo>
                  <a:pt x="11181901" y="4274354"/>
                </a:lnTo>
                <a:cubicBezTo>
                  <a:pt x="11261435" y="4300396"/>
                  <a:pt x="11327242" y="4313417"/>
                  <a:pt x="11379327" y="4313417"/>
                </a:cubicBezTo>
                <a:cubicBezTo>
                  <a:pt x="11550358" y="4313417"/>
                  <a:pt x="11689189" y="4254823"/>
                  <a:pt x="11795820" y="4137635"/>
                </a:cubicBezTo>
                <a:cubicBezTo>
                  <a:pt x="11902450" y="4020447"/>
                  <a:pt x="11955766" y="3867891"/>
                  <a:pt x="11955766" y="3679968"/>
                </a:cubicBezTo>
                <a:lnTo>
                  <a:pt x="11955766" y="3333682"/>
                </a:lnTo>
                <a:cubicBezTo>
                  <a:pt x="11955766" y="3158427"/>
                  <a:pt x="11919870" y="3024699"/>
                  <a:pt x="11848079" y="2932497"/>
                </a:cubicBezTo>
                <a:cubicBezTo>
                  <a:pt x="11805146" y="2876894"/>
                  <a:pt x="11746024" y="2832553"/>
                  <a:pt x="11670713" y="2799473"/>
                </a:cubicBezTo>
                <a:cubicBezTo>
                  <a:pt x="11595403" y="2766392"/>
                  <a:pt x="11516574" y="2749852"/>
                  <a:pt x="11434225" y="2749852"/>
                </a:cubicBezTo>
                <a:close/>
                <a:moveTo>
                  <a:pt x="10239424" y="2749852"/>
                </a:moveTo>
                <a:cubicBezTo>
                  <a:pt x="10107808" y="2749852"/>
                  <a:pt x="9996602" y="2796833"/>
                  <a:pt x="9905807" y="2890795"/>
                </a:cubicBezTo>
                <a:cubicBezTo>
                  <a:pt x="9815013" y="2984757"/>
                  <a:pt x="9769615" y="3100361"/>
                  <a:pt x="9769615" y="3237608"/>
                </a:cubicBezTo>
                <a:lnTo>
                  <a:pt x="9769615" y="3824605"/>
                </a:lnTo>
                <a:lnTo>
                  <a:pt x="10164466" y="3824605"/>
                </a:lnTo>
                <a:lnTo>
                  <a:pt x="10164466" y="3230218"/>
                </a:lnTo>
                <a:cubicBezTo>
                  <a:pt x="10164466" y="3169689"/>
                  <a:pt x="10189100" y="3139424"/>
                  <a:pt x="10238368" y="3139424"/>
                </a:cubicBezTo>
                <a:cubicBezTo>
                  <a:pt x="10288341" y="3139424"/>
                  <a:pt x="10313326" y="3169689"/>
                  <a:pt x="10313326" y="3230218"/>
                </a:cubicBezTo>
                <a:lnTo>
                  <a:pt x="10313326" y="3824605"/>
                </a:lnTo>
                <a:lnTo>
                  <a:pt x="10708177" y="3824605"/>
                </a:lnTo>
                <a:lnTo>
                  <a:pt x="10708177" y="3269281"/>
                </a:lnTo>
                <a:cubicBezTo>
                  <a:pt x="10708177" y="3117253"/>
                  <a:pt x="10672634" y="2998657"/>
                  <a:pt x="10601546" y="2913493"/>
                </a:cubicBezTo>
                <a:cubicBezTo>
                  <a:pt x="10510752" y="2804399"/>
                  <a:pt x="10390044" y="2749852"/>
                  <a:pt x="10239424" y="2749852"/>
                </a:cubicBezTo>
                <a:close/>
                <a:moveTo>
                  <a:pt x="8439199" y="2749852"/>
                </a:moveTo>
                <a:cubicBezTo>
                  <a:pt x="8307582" y="2749852"/>
                  <a:pt x="8196377" y="2796833"/>
                  <a:pt x="8105582" y="2890795"/>
                </a:cubicBezTo>
                <a:cubicBezTo>
                  <a:pt x="8014788" y="2984757"/>
                  <a:pt x="7969391" y="3100361"/>
                  <a:pt x="7969391" y="3237608"/>
                </a:cubicBezTo>
                <a:lnTo>
                  <a:pt x="7969391" y="3824605"/>
                </a:lnTo>
                <a:lnTo>
                  <a:pt x="8364241" y="3824605"/>
                </a:lnTo>
                <a:lnTo>
                  <a:pt x="8364241" y="3230218"/>
                </a:lnTo>
                <a:cubicBezTo>
                  <a:pt x="8364241" y="3169689"/>
                  <a:pt x="8388875" y="3139424"/>
                  <a:pt x="8438143" y="3139424"/>
                </a:cubicBezTo>
                <a:cubicBezTo>
                  <a:pt x="8488115" y="3139424"/>
                  <a:pt x="8513101" y="3169689"/>
                  <a:pt x="8513101" y="3230218"/>
                </a:cubicBezTo>
                <a:lnTo>
                  <a:pt x="8513101" y="3824605"/>
                </a:lnTo>
                <a:lnTo>
                  <a:pt x="8907951" y="3824605"/>
                </a:lnTo>
                <a:lnTo>
                  <a:pt x="8907951" y="3269281"/>
                </a:lnTo>
                <a:cubicBezTo>
                  <a:pt x="8907951" y="3117253"/>
                  <a:pt x="8872409" y="2998657"/>
                  <a:pt x="8801320" y="2913493"/>
                </a:cubicBezTo>
                <a:cubicBezTo>
                  <a:pt x="8710527" y="2804399"/>
                  <a:pt x="8589819" y="2749852"/>
                  <a:pt x="8439199" y="2749852"/>
                </a:cubicBezTo>
                <a:close/>
                <a:moveTo>
                  <a:pt x="3011206" y="2383507"/>
                </a:moveTo>
                <a:lnTo>
                  <a:pt x="3011206" y="3248166"/>
                </a:lnTo>
                <a:cubicBezTo>
                  <a:pt x="3011206" y="3398083"/>
                  <a:pt x="3041470" y="3518438"/>
                  <a:pt x="3102000" y="3609232"/>
                </a:cubicBezTo>
                <a:cubicBezTo>
                  <a:pt x="3149861" y="3680319"/>
                  <a:pt x="3213382" y="3736626"/>
                  <a:pt x="3292563" y="3778152"/>
                </a:cubicBezTo>
                <a:cubicBezTo>
                  <a:pt x="3371744" y="3819678"/>
                  <a:pt x="3456028" y="3840441"/>
                  <a:pt x="3545415" y="3840441"/>
                </a:cubicBezTo>
                <a:cubicBezTo>
                  <a:pt x="3555268" y="3840441"/>
                  <a:pt x="3570401" y="3840090"/>
                  <a:pt x="3590812" y="3839386"/>
                </a:cubicBezTo>
                <a:lnTo>
                  <a:pt x="3590812" y="3424476"/>
                </a:lnTo>
                <a:cubicBezTo>
                  <a:pt x="3520428" y="3424476"/>
                  <a:pt x="3472040" y="3408640"/>
                  <a:pt x="3445647" y="3376968"/>
                </a:cubicBezTo>
                <a:cubicBezTo>
                  <a:pt x="3419253" y="3345295"/>
                  <a:pt x="3406056" y="3287581"/>
                  <a:pt x="3406056" y="3203825"/>
                </a:cubicBezTo>
                <a:lnTo>
                  <a:pt x="3583422" y="3203825"/>
                </a:lnTo>
                <a:lnTo>
                  <a:pt x="3583422" y="2786804"/>
                </a:lnTo>
                <a:lnTo>
                  <a:pt x="3406056" y="2786804"/>
                </a:lnTo>
                <a:lnTo>
                  <a:pt x="3406056" y="2383507"/>
                </a:lnTo>
                <a:close/>
                <a:moveTo>
                  <a:pt x="236077" y="2383507"/>
                </a:moveTo>
                <a:lnTo>
                  <a:pt x="236077" y="3824605"/>
                </a:lnTo>
                <a:lnTo>
                  <a:pt x="664711" y="3824605"/>
                </a:lnTo>
                <a:lnTo>
                  <a:pt x="664711" y="2797361"/>
                </a:lnTo>
                <a:lnTo>
                  <a:pt x="809349" y="2797361"/>
                </a:lnTo>
                <a:cubicBezTo>
                  <a:pt x="1054987" y="2797361"/>
                  <a:pt x="1177805" y="2895546"/>
                  <a:pt x="1177805" y="3091915"/>
                </a:cubicBezTo>
                <a:cubicBezTo>
                  <a:pt x="1177805" y="3300953"/>
                  <a:pt x="1052875" y="3405473"/>
                  <a:pt x="803014" y="3405473"/>
                </a:cubicBezTo>
                <a:lnTo>
                  <a:pt x="734391" y="3405473"/>
                </a:lnTo>
                <a:lnTo>
                  <a:pt x="734391" y="3828828"/>
                </a:lnTo>
                <a:cubicBezTo>
                  <a:pt x="793513" y="3831644"/>
                  <a:pt x="836095" y="3833051"/>
                  <a:pt x="862136" y="3833051"/>
                </a:cubicBezTo>
                <a:cubicBezTo>
                  <a:pt x="1083844" y="3833051"/>
                  <a:pt x="1265081" y="3764076"/>
                  <a:pt x="1405848" y="3626124"/>
                </a:cubicBezTo>
                <a:cubicBezTo>
                  <a:pt x="1546614" y="3488173"/>
                  <a:pt x="1616998" y="3310103"/>
                  <a:pt x="1616998" y="3091915"/>
                </a:cubicBezTo>
                <a:cubicBezTo>
                  <a:pt x="1616998" y="2863873"/>
                  <a:pt x="1534649" y="2683340"/>
                  <a:pt x="1369952" y="2550316"/>
                </a:cubicBezTo>
                <a:cubicBezTo>
                  <a:pt x="1231297" y="2439110"/>
                  <a:pt x="1039502" y="2383507"/>
                  <a:pt x="794569" y="2383507"/>
                </a:cubicBezTo>
                <a:close/>
                <a:moveTo>
                  <a:pt x="6009385" y="2347612"/>
                </a:moveTo>
                <a:cubicBezTo>
                  <a:pt x="5884807" y="2347612"/>
                  <a:pt x="5783454" y="2388434"/>
                  <a:pt x="5705329" y="2470079"/>
                </a:cubicBezTo>
                <a:cubicBezTo>
                  <a:pt x="5627203" y="2551723"/>
                  <a:pt x="5588141" y="2656946"/>
                  <a:pt x="5588141" y="2785748"/>
                </a:cubicBezTo>
                <a:lnTo>
                  <a:pt x="5588141" y="3824605"/>
                </a:lnTo>
                <a:lnTo>
                  <a:pt x="6016775" y="3824605"/>
                </a:lnTo>
                <a:lnTo>
                  <a:pt x="6016775" y="2887100"/>
                </a:lnTo>
                <a:cubicBezTo>
                  <a:pt x="6016775" y="2810382"/>
                  <a:pt x="6037890" y="2772023"/>
                  <a:pt x="6080120" y="2772023"/>
                </a:cubicBezTo>
                <a:cubicBezTo>
                  <a:pt x="6102642" y="2772023"/>
                  <a:pt x="6117775" y="2779765"/>
                  <a:pt x="6125517" y="2795250"/>
                </a:cubicBezTo>
                <a:cubicBezTo>
                  <a:pt x="6133259" y="2810734"/>
                  <a:pt x="6137130" y="2841351"/>
                  <a:pt x="6137130" y="2887100"/>
                </a:cubicBezTo>
                <a:lnTo>
                  <a:pt x="6137130" y="3824605"/>
                </a:lnTo>
                <a:lnTo>
                  <a:pt x="6565765" y="3824605"/>
                </a:lnTo>
                <a:lnTo>
                  <a:pt x="6565765" y="2879710"/>
                </a:lnTo>
                <a:cubicBezTo>
                  <a:pt x="6565765" y="2807919"/>
                  <a:pt x="6586880" y="2772023"/>
                  <a:pt x="6629110" y="2772023"/>
                </a:cubicBezTo>
                <a:cubicBezTo>
                  <a:pt x="6651632" y="2772023"/>
                  <a:pt x="6666589" y="2779589"/>
                  <a:pt x="6673979" y="2794722"/>
                </a:cubicBezTo>
                <a:cubicBezTo>
                  <a:pt x="6681369" y="2809854"/>
                  <a:pt x="6685064" y="2840647"/>
                  <a:pt x="6685064" y="2887100"/>
                </a:cubicBezTo>
                <a:lnTo>
                  <a:pt x="6685064" y="3824605"/>
                </a:lnTo>
                <a:lnTo>
                  <a:pt x="7113699" y="3824605"/>
                </a:lnTo>
                <a:lnTo>
                  <a:pt x="7113699" y="2822699"/>
                </a:lnTo>
                <a:cubicBezTo>
                  <a:pt x="7113699" y="2669263"/>
                  <a:pt x="7079211" y="2551723"/>
                  <a:pt x="7010235" y="2470079"/>
                </a:cubicBezTo>
                <a:cubicBezTo>
                  <a:pt x="6941260" y="2388434"/>
                  <a:pt x="6842019" y="2347612"/>
                  <a:pt x="6712514" y="2347612"/>
                </a:cubicBezTo>
                <a:cubicBezTo>
                  <a:pt x="6630870" y="2347612"/>
                  <a:pt x="6562245" y="2363272"/>
                  <a:pt x="6506643" y="2394592"/>
                </a:cubicBezTo>
                <a:cubicBezTo>
                  <a:pt x="6451040" y="2425913"/>
                  <a:pt x="6398956" y="2478173"/>
                  <a:pt x="6350392" y="2551371"/>
                </a:cubicBezTo>
                <a:cubicBezTo>
                  <a:pt x="6270859" y="2415532"/>
                  <a:pt x="6157190" y="2347612"/>
                  <a:pt x="6009385" y="2347612"/>
                </a:cubicBezTo>
                <a:close/>
                <a:moveTo>
                  <a:pt x="9339447" y="2302214"/>
                </a:moveTo>
                <a:cubicBezTo>
                  <a:pt x="9285955" y="2302214"/>
                  <a:pt x="9239679" y="2321042"/>
                  <a:pt x="9200616" y="2358697"/>
                </a:cubicBezTo>
                <a:cubicBezTo>
                  <a:pt x="9161553" y="2396352"/>
                  <a:pt x="9142022" y="2440870"/>
                  <a:pt x="9142022" y="2492249"/>
                </a:cubicBezTo>
                <a:cubicBezTo>
                  <a:pt x="9142022" y="2547148"/>
                  <a:pt x="9160497" y="2592194"/>
                  <a:pt x="9197449" y="2627385"/>
                </a:cubicBezTo>
                <a:cubicBezTo>
                  <a:pt x="9234400" y="2662577"/>
                  <a:pt x="9281732" y="2680173"/>
                  <a:pt x="9339447" y="2680173"/>
                </a:cubicBezTo>
                <a:cubicBezTo>
                  <a:pt x="9397160" y="2680173"/>
                  <a:pt x="9444494" y="2662577"/>
                  <a:pt x="9481445" y="2627385"/>
                </a:cubicBezTo>
                <a:cubicBezTo>
                  <a:pt x="9518396" y="2592194"/>
                  <a:pt x="9536872" y="2547148"/>
                  <a:pt x="9536872" y="2492249"/>
                </a:cubicBezTo>
                <a:cubicBezTo>
                  <a:pt x="9536872" y="2440870"/>
                  <a:pt x="9517341" y="2396352"/>
                  <a:pt x="9478278" y="2358697"/>
                </a:cubicBezTo>
                <a:cubicBezTo>
                  <a:pt x="9439215" y="2321042"/>
                  <a:pt x="9392937" y="2302214"/>
                  <a:pt x="9339447" y="2302214"/>
                </a:cubicBezTo>
                <a:close/>
                <a:moveTo>
                  <a:pt x="7539222" y="2302214"/>
                </a:moveTo>
                <a:cubicBezTo>
                  <a:pt x="7485730" y="2302214"/>
                  <a:pt x="7439453" y="2321042"/>
                  <a:pt x="7400391" y="2358697"/>
                </a:cubicBezTo>
                <a:cubicBezTo>
                  <a:pt x="7361328" y="2396352"/>
                  <a:pt x="7341796" y="2440870"/>
                  <a:pt x="7341796" y="2492249"/>
                </a:cubicBezTo>
                <a:cubicBezTo>
                  <a:pt x="7341796" y="2547148"/>
                  <a:pt x="7360272" y="2592194"/>
                  <a:pt x="7397223" y="2627385"/>
                </a:cubicBezTo>
                <a:cubicBezTo>
                  <a:pt x="7434175" y="2662577"/>
                  <a:pt x="7481507" y="2680173"/>
                  <a:pt x="7539222" y="2680173"/>
                </a:cubicBezTo>
                <a:cubicBezTo>
                  <a:pt x="7596936" y="2680173"/>
                  <a:pt x="7644269" y="2662577"/>
                  <a:pt x="7681220" y="2627385"/>
                </a:cubicBezTo>
                <a:cubicBezTo>
                  <a:pt x="7718171" y="2592194"/>
                  <a:pt x="7736647" y="2547148"/>
                  <a:pt x="7736647" y="2492249"/>
                </a:cubicBezTo>
                <a:cubicBezTo>
                  <a:pt x="7736647" y="2440870"/>
                  <a:pt x="7717115" y="2396352"/>
                  <a:pt x="7678053" y="2358697"/>
                </a:cubicBezTo>
                <a:cubicBezTo>
                  <a:pt x="7638990" y="2321042"/>
                  <a:pt x="7592713" y="2302214"/>
                  <a:pt x="7539222" y="2302214"/>
                </a:cubicBezTo>
                <a:close/>
                <a:moveTo>
                  <a:pt x="0" y="0"/>
                </a:moveTo>
                <a:lnTo>
                  <a:pt x="12192001" y="0"/>
                </a:lnTo>
                <a:lnTo>
                  <a:pt x="12192001" y="6858519"/>
                </a:lnTo>
                <a:lnTo>
                  <a:pt x="0" y="6858519"/>
                </a:lnTo>
                <a:close/>
              </a:path>
            </a:pathLst>
          </a:custGeom>
          <a:solidFill>
            <a:srgbClr val="9BAFB5"/>
          </a:solidFill>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1" name="TextBox 10">
            <a:extLst>
              <a:ext uri="{FF2B5EF4-FFF2-40B4-BE49-F238E27FC236}">
                <a16:creationId xmlns:a16="http://schemas.microsoft.com/office/drawing/2014/main" id="{66BB8063-23AA-74F5-6CC6-C2F07ECA60CC}"/>
              </a:ext>
            </a:extLst>
          </p:cNvPr>
          <p:cNvSpPr txBox="1"/>
          <p:nvPr/>
        </p:nvSpPr>
        <p:spPr>
          <a:xfrm>
            <a:off x="250676" y="5165111"/>
            <a:ext cx="5845323" cy="1661993"/>
          </a:xfrm>
          <a:prstGeom prst="rect">
            <a:avLst/>
          </a:prstGeom>
          <a:noFill/>
        </p:spPr>
        <p:txBody>
          <a:bodyPr wrap="square" rtlCol="0">
            <a:spAutoFit/>
          </a:bodyPr>
          <a:lstStyle/>
          <a:p>
            <a:r>
              <a:rPr lang="en-US" sz="2800" dirty="0">
                <a:latin typeface="Bauhaus 93" panose="04030905020B02020C02" pitchFamily="82" charset="0"/>
              </a:rPr>
              <a:t>Student Name: Yousef Abu Ali</a:t>
            </a:r>
          </a:p>
          <a:p>
            <a:r>
              <a:rPr lang="en-US" sz="2800" dirty="0">
                <a:latin typeface="Bauhaus 93" panose="04030905020B02020C02" pitchFamily="82" charset="0"/>
              </a:rPr>
              <a:t>Student Id: 21110294</a:t>
            </a:r>
          </a:p>
          <a:p>
            <a:r>
              <a:rPr lang="en-US" sz="2800" dirty="0">
                <a:latin typeface="Bauhaus 93" panose="04030905020B02020C02" pitchFamily="82" charset="0"/>
              </a:rPr>
              <a:t>Section number: 2</a:t>
            </a:r>
          </a:p>
          <a:p>
            <a:endParaRPr lang="en-US" dirty="0"/>
          </a:p>
        </p:txBody>
      </p:sp>
    </p:spTree>
    <p:extLst>
      <p:ext uri="{BB962C8B-B14F-4D97-AF65-F5344CB8AC3E}">
        <p14:creationId xmlns:p14="http://schemas.microsoft.com/office/powerpoint/2010/main" val="4222752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FBE5-FECE-1F3C-38E3-A3F36E929B9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719E9E-EF6A-394C-5795-DE8187D453A5}"/>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7105210F-C417-FCBE-BAAA-61843F38960A}"/>
              </a:ext>
            </a:extLst>
          </p:cNvPr>
          <p:cNvPicPr>
            <a:picLocks noChangeAspect="1"/>
          </p:cNvPicPr>
          <p:nvPr/>
        </p:nvPicPr>
        <p:blipFill>
          <a:blip r:embed="rId2"/>
          <a:stretch>
            <a:fillRect/>
          </a:stretch>
        </p:blipFill>
        <p:spPr>
          <a:xfrm>
            <a:off x="-1" y="-519"/>
            <a:ext cx="12192001" cy="6858519"/>
          </a:xfrm>
          <a:prstGeom prst="rect">
            <a:avLst/>
          </a:prstGeom>
        </p:spPr>
      </p:pic>
      <p:sp>
        <p:nvSpPr>
          <p:cNvPr id="10" name="Freeform: Shape 9">
            <a:extLst>
              <a:ext uri="{FF2B5EF4-FFF2-40B4-BE49-F238E27FC236}">
                <a16:creationId xmlns:a16="http://schemas.microsoft.com/office/drawing/2014/main" id="{65723E3F-E22F-9A86-7833-6EA5063862DA}"/>
              </a:ext>
            </a:extLst>
          </p:cNvPr>
          <p:cNvSpPr/>
          <p:nvPr/>
        </p:nvSpPr>
        <p:spPr>
          <a:xfrm>
            <a:off x="-77096887" y="-44450000"/>
            <a:ext cx="194970400" cy="102616000"/>
          </a:xfrm>
          <a:custGeom>
            <a:avLst/>
            <a:gdLst/>
            <a:ahLst/>
            <a:cxnLst/>
            <a:rect l="l" t="t" r="r" b="b"/>
            <a:pathLst>
              <a:path w="12192001" h="6858519">
                <a:moveTo>
                  <a:pt x="9140966" y="2772023"/>
                </a:moveTo>
                <a:lnTo>
                  <a:pt x="9140966" y="3824605"/>
                </a:lnTo>
                <a:lnTo>
                  <a:pt x="9535816" y="3824605"/>
                </a:lnTo>
                <a:lnTo>
                  <a:pt x="9535816" y="2772023"/>
                </a:lnTo>
                <a:close/>
                <a:moveTo>
                  <a:pt x="7340741" y="2772023"/>
                </a:moveTo>
                <a:lnTo>
                  <a:pt x="7340741" y="3824605"/>
                </a:lnTo>
                <a:lnTo>
                  <a:pt x="7735591" y="3824605"/>
                </a:lnTo>
                <a:lnTo>
                  <a:pt x="7735591" y="2772023"/>
                </a:lnTo>
                <a:close/>
                <a:moveTo>
                  <a:pt x="4269315" y="2750908"/>
                </a:moveTo>
                <a:cubicBezTo>
                  <a:pt x="4116583" y="2750908"/>
                  <a:pt x="3986902" y="2804047"/>
                  <a:pt x="3880271" y="2910326"/>
                </a:cubicBezTo>
                <a:cubicBezTo>
                  <a:pt x="3773641" y="3016605"/>
                  <a:pt x="3720325" y="3146110"/>
                  <a:pt x="3720325" y="3298842"/>
                </a:cubicBezTo>
                <a:cubicBezTo>
                  <a:pt x="3720325" y="3455797"/>
                  <a:pt x="3773112" y="3586358"/>
                  <a:pt x="3878688" y="3690525"/>
                </a:cubicBezTo>
                <a:cubicBezTo>
                  <a:pt x="3984262" y="3794692"/>
                  <a:pt x="4116231" y="3846776"/>
                  <a:pt x="4274594" y="3846776"/>
                </a:cubicBezTo>
                <a:cubicBezTo>
                  <a:pt x="4301339" y="3846776"/>
                  <a:pt x="4330900" y="3843961"/>
                  <a:pt x="4363276" y="3838330"/>
                </a:cubicBezTo>
                <a:lnTo>
                  <a:pt x="4363276" y="3429755"/>
                </a:lnTo>
                <a:cubicBezTo>
                  <a:pt x="4333716" y="3448055"/>
                  <a:pt x="4301692" y="3457204"/>
                  <a:pt x="4267203" y="3457204"/>
                </a:cubicBezTo>
                <a:cubicBezTo>
                  <a:pt x="4224973" y="3457204"/>
                  <a:pt x="4190133" y="3443128"/>
                  <a:pt x="4162684" y="3414974"/>
                </a:cubicBezTo>
                <a:cubicBezTo>
                  <a:pt x="4135235" y="3386821"/>
                  <a:pt x="4121510" y="3350926"/>
                  <a:pt x="4121510" y="3307288"/>
                </a:cubicBezTo>
                <a:cubicBezTo>
                  <a:pt x="4121510" y="3265762"/>
                  <a:pt x="4136643" y="3229866"/>
                  <a:pt x="4166907" y="3199602"/>
                </a:cubicBezTo>
                <a:cubicBezTo>
                  <a:pt x="4197172" y="3169337"/>
                  <a:pt x="4233067" y="3154204"/>
                  <a:pt x="4274594" y="3154204"/>
                </a:cubicBezTo>
                <a:cubicBezTo>
                  <a:pt x="4320343" y="3154204"/>
                  <a:pt x="4356766" y="3170744"/>
                  <a:pt x="4383863" y="3203825"/>
                </a:cubicBezTo>
                <a:cubicBezTo>
                  <a:pt x="4410961" y="3236905"/>
                  <a:pt x="4424509" y="3281246"/>
                  <a:pt x="4424509" y="3336849"/>
                </a:cubicBezTo>
                <a:lnTo>
                  <a:pt x="4424509" y="3824605"/>
                </a:lnTo>
                <a:lnTo>
                  <a:pt x="4819360" y="3824605"/>
                </a:lnTo>
                <a:lnTo>
                  <a:pt x="4819360" y="3308344"/>
                </a:lnTo>
                <a:cubicBezTo>
                  <a:pt x="4819360" y="3135905"/>
                  <a:pt x="4770267" y="2999889"/>
                  <a:pt x="4672083" y="2900297"/>
                </a:cubicBezTo>
                <a:cubicBezTo>
                  <a:pt x="4573898" y="2800704"/>
                  <a:pt x="4439642" y="2750908"/>
                  <a:pt x="4269315" y="2750908"/>
                </a:cubicBezTo>
                <a:close/>
                <a:moveTo>
                  <a:pt x="2278590" y="2750908"/>
                </a:moveTo>
                <a:cubicBezTo>
                  <a:pt x="2125858" y="2750908"/>
                  <a:pt x="1996177" y="2804047"/>
                  <a:pt x="1889546" y="2910326"/>
                </a:cubicBezTo>
                <a:cubicBezTo>
                  <a:pt x="1782915" y="3016605"/>
                  <a:pt x="1729600" y="3146110"/>
                  <a:pt x="1729600" y="3298842"/>
                </a:cubicBezTo>
                <a:cubicBezTo>
                  <a:pt x="1729600" y="3455797"/>
                  <a:pt x="1782387" y="3586358"/>
                  <a:pt x="1887962" y="3690525"/>
                </a:cubicBezTo>
                <a:cubicBezTo>
                  <a:pt x="1993537" y="3794692"/>
                  <a:pt x="2125506" y="3846776"/>
                  <a:pt x="2283869" y="3846776"/>
                </a:cubicBezTo>
                <a:cubicBezTo>
                  <a:pt x="2310614" y="3846776"/>
                  <a:pt x="2340175" y="3843961"/>
                  <a:pt x="2372552" y="3838330"/>
                </a:cubicBezTo>
                <a:lnTo>
                  <a:pt x="2372552" y="3429755"/>
                </a:lnTo>
                <a:cubicBezTo>
                  <a:pt x="2342990" y="3448055"/>
                  <a:pt x="2310966" y="3457204"/>
                  <a:pt x="2276478" y="3457204"/>
                </a:cubicBezTo>
                <a:cubicBezTo>
                  <a:pt x="2234248" y="3457204"/>
                  <a:pt x="2199409" y="3443128"/>
                  <a:pt x="2171959" y="3414974"/>
                </a:cubicBezTo>
                <a:cubicBezTo>
                  <a:pt x="2144509" y="3386821"/>
                  <a:pt x="2130785" y="3350926"/>
                  <a:pt x="2130785" y="3307288"/>
                </a:cubicBezTo>
                <a:cubicBezTo>
                  <a:pt x="2130785" y="3265762"/>
                  <a:pt x="2145917" y="3229866"/>
                  <a:pt x="2176182" y="3199602"/>
                </a:cubicBezTo>
                <a:cubicBezTo>
                  <a:pt x="2206447" y="3169337"/>
                  <a:pt x="2242342" y="3154204"/>
                  <a:pt x="2283869" y="3154204"/>
                </a:cubicBezTo>
                <a:cubicBezTo>
                  <a:pt x="2329618" y="3154204"/>
                  <a:pt x="2366041" y="3170744"/>
                  <a:pt x="2393139" y="3203825"/>
                </a:cubicBezTo>
                <a:cubicBezTo>
                  <a:pt x="2420236" y="3236905"/>
                  <a:pt x="2433785" y="3281246"/>
                  <a:pt x="2433785" y="3336849"/>
                </a:cubicBezTo>
                <a:lnTo>
                  <a:pt x="2433785" y="3824605"/>
                </a:lnTo>
                <a:lnTo>
                  <a:pt x="2828635" y="3824605"/>
                </a:lnTo>
                <a:lnTo>
                  <a:pt x="2828635" y="3308344"/>
                </a:lnTo>
                <a:cubicBezTo>
                  <a:pt x="2828635" y="3135905"/>
                  <a:pt x="2779543" y="2999889"/>
                  <a:pt x="2681358" y="2900297"/>
                </a:cubicBezTo>
                <a:cubicBezTo>
                  <a:pt x="2583173" y="2800704"/>
                  <a:pt x="2448917" y="2750908"/>
                  <a:pt x="2278590" y="2750908"/>
                </a:cubicBezTo>
                <a:close/>
                <a:moveTo>
                  <a:pt x="11434225" y="2749852"/>
                </a:moveTo>
                <a:cubicBezTo>
                  <a:pt x="11279383" y="2749852"/>
                  <a:pt x="11148821" y="2801584"/>
                  <a:pt x="11042542" y="2905047"/>
                </a:cubicBezTo>
                <a:cubicBezTo>
                  <a:pt x="10936264" y="3008511"/>
                  <a:pt x="10883124" y="3135553"/>
                  <a:pt x="10883124" y="3286173"/>
                </a:cubicBezTo>
                <a:cubicBezTo>
                  <a:pt x="10883124" y="3425532"/>
                  <a:pt x="10927290" y="3543424"/>
                  <a:pt x="11015621" y="3639849"/>
                </a:cubicBezTo>
                <a:cubicBezTo>
                  <a:pt x="11103951" y="3736274"/>
                  <a:pt x="11211815" y="3784487"/>
                  <a:pt x="11339208" y="3784487"/>
                </a:cubicBezTo>
                <a:cubicBezTo>
                  <a:pt x="11391292" y="3784487"/>
                  <a:pt x="11445839" y="3773929"/>
                  <a:pt x="11502849" y="3752814"/>
                </a:cubicBezTo>
                <a:lnTo>
                  <a:pt x="11502849" y="3390692"/>
                </a:lnTo>
                <a:cubicBezTo>
                  <a:pt x="11478215" y="3403361"/>
                  <a:pt x="11452526" y="3409696"/>
                  <a:pt x="11425779" y="3409696"/>
                </a:cubicBezTo>
                <a:cubicBezTo>
                  <a:pt x="11385661" y="3409696"/>
                  <a:pt x="11352053" y="3396323"/>
                  <a:pt x="11324955" y="3369577"/>
                </a:cubicBezTo>
                <a:cubicBezTo>
                  <a:pt x="11297858" y="3342832"/>
                  <a:pt x="11284309" y="3309399"/>
                  <a:pt x="11284309" y="3269281"/>
                </a:cubicBezTo>
                <a:cubicBezTo>
                  <a:pt x="11284309" y="3231274"/>
                  <a:pt x="11298562" y="3197666"/>
                  <a:pt x="11327067" y="3168457"/>
                </a:cubicBezTo>
                <a:cubicBezTo>
                  <a:pt x="11355572" y="3139248"/>
                  <a:pt x="11388828" y="3124643"/>
                  <a:pt x="11426835" y="3124643"/>
                </a:cubicBezTo>
                <a:cubicBezTo>
                  <a:pt x="11516222" y="3124643"/>
                  <a:pt x="11560915" y="3179894"/>
                  <a:pt x="11560915" y="3290396"/>
                </a:cubicBezTo>
                <a:lnTo>
                  <a:pt x="11560915" y="3686302"/>
                </a:lnTo>
                <a:cubicBezTo>
                  <a:pt x="11560915" y="3773577"/>
                  <a:pt x="11541560" y="3840617"/>
                  <a:pt x="11502849" y="3887422"/>
                </a:cubicBezTo>
                <a:cubicBezTo>
                  <a:pt x="11464139" y="3934227"/>
                  <a:pt x="11409240" y="3957630"/>
                  <a:pt x="11338152" y="3957630"/>
                </a:cubicBezTo>
                <a:cubicBezTo>
                  <a:pt x="11285365" y="3957630"/>
                  <a:pt x="11233281" y="3943553"/>
                  <a:pt x="11181901" y="3915400"/>
                </a:cubicBezTo>
                <a:lnTo>
                  <a:pt x="11181901" y="4274354"/>
                </a:lnTo>
                <a:cubicBezTo>
                  <a:pt x="11261435" y="4300396"/>
                  <a:pt x="11327242" y="4313417"/>
                  <a:pt x="11379327" y="4313417"/>
                </a:cubicBezTo>
                <a:cubicBezTo>
                  <a:pt x="11550358" y="4313417"/>
                  <a:pt x="11689189" y="4254823"/>
                  <a:pt x="11795820" y="4137635"/>
                </a:cubicBezTo>
                <a:cubicBezTo>
                  <a:pt x="11902450" y="4020447"/>
                  <a:pt x="11955766" y="3867891"/>
                  <a:pt x="11955766" y="3679968"/>
                </a:cubicBezTo>
                <a:lnTo>
                  <a:pt x="11955766" y="3333682"/>
                </a:lnTo>
                <a:cubicBezTo>
                  <a:pt x="11955766" y="3158427"/>
                  <a:pt x="11919870" y="3024699"/>
                  <a:pt x="11848079" y="2932497"/>
                </a:cubicBezTo>
                <a:cubicBezTo>
                  <a:pt x="11805146" y="2876894"/>
                  <a:pt x="11746024" y="2832553"/>
                  <a:pt x="11670713" y="2799473"/>
                </a:cubicBezTo>
                <a:cubicBezTo>
                  <a:pt x="11595403" y="2766392"/>
                  <a:pt x="11516574" y="2749852"/>
                  <a:pt x="11434225" y="2749852"/>
                </a:cubicBezTo>
                <a:close/>
                <a:moveTo>
                  <a:pt x="10239424" y="2749852"/>
                </a:moveTo>
                <a:cubicBezTo>
                  <a:pt x="10107808" y="2749852"/>
                  <a:pt x="9996602" y="2796833"/>
                  <a:pt x="9905807" y="2890795"/>
                </a:cubicBezTo>
                <a:cubicBezTo>
                  <a:pt x="9815013" y="2984757"/>
                  <a:pt x="9769615" y="3100361"/>
                  <a:pt x="9769615" y="3237608"/>
                </a:cubicBezTo>
                <a:lnTo>
                  <a:pt x="9769615" y="3824605"/>
                </a:lnTo>
                <a:lnTo>
                  <a:pt x="10164466" y="3824605"/>
                </a:lnTo>
                <a:lnTo>
                  <a:pt x="10164466" y="3230218"/>
                </a:lnTo>
                <a:cubicBezTo>
                  <a:pt x="10164466" y="3169689"/>
                  <a:pt x="10189100" y="3139424"/>
                  <a:pt x="10238368" y="3139424"/>
                </a:cubicBezTo>
                <a:cubicBezTo>
                  <a:pt x="10288341" y="3139424"/>
                  <a:pt x="10313326" y="3169689"/>
                  <a:pt x="10313326" y="3230218"/>
                </a:cubicBezTo>
                <a:lnTo>
                  <a:pt x="10313326" y="3824605"/>
                </a:lnTo>
                <a:lnTo>
                  <a:pt x="10708177" y="3824605"/>
                </a:lnTo>
                <a:lnTo>
                  <a:pt x="10708177" y="3269281"/>
                </a:lnTo>
                <a:cubicBezTo>
                  <a:pt x="10708177" y="3117253"/>
                  <a:pt x="10672634" y="2998657"/>
                  <a:pt x="10601546" y="2913493"/>
                </a:cubicBezTo>
                <a:cubicBezTo>
                  <a:pt x="10510752" y="2804399"/>
                  <a:pt x="10390044" y="2749852"/>
                  <a:pt x="10239424" y="2749852"/>
                </a:cubicBezTo>
                <a:close/>
                <a:moveTo>
                  <a:pt x="8439199" y="2749852"/>
                </a:moveTo>
                <a:cubicBezTo>
                  <a:pt x="8307582" y="2749852"/>
                  <a:pt x="8196377" y="2796833"/>
                  <a:pt x="8105582" y="2890795"/>
                </a:cubicBezTo>
                <a:cubicBezTo>
                  <a:pt x="8014788" y="2984757"/>
                  <a:pt x="7969391" y="3100361"/>
                  <a:pt x="7969391" y="3237608"/>
                </a:cubicBezTo>
                <a:lnTo>
                  <a:pt x="7969391" y="3824605"/>
                </a:lnTo>
                <a:lnTo>
                  <a:pt x="8364241" y="3824605"/>
                </a:lnTo>
                <a:lnTo>
                  <a:pt x="8364241" y="3230218"/>
                </a:lnTo>
                <a:cubicBezTo>
                  <a:pt x="8364241" y="3169689"/>
                  <a:pt x="8388875" y="3139424"/>
                  <a:pt x="8438143" y="3139424"/>
                </a:cubicBezTo>
                <a:cubicBezTo>
                  <a:pt x="8488115" y="3139424"/>
                  <a:pt x="8513101" y="3169689"/>
                  <a:pt x="8513101" y="3230218"/>
                </a:cubicBezTo>
                <a:lnTo>
                  <a:pt x="8513101" y="3824605"/>
                </a:lnTo>
                <a:lnTo>
                  <a:pt x="8907951" y="3824605"/>
                </a:lnTo>
                <a:lnTo>
                  <a:pt x="8907951" y="3269281"/>
                </a:lnTo>
                <a:cubicBezTo>
                  <a:pt x="8907951" y="3117253"/>
                  <a:pt x="8872409" y="2998657"/>
                  <a:pt x="8801320" y="2913493"/>
                </a:cubicBezTo>
                <a:cubicBezTo>
                  <a:pt x="8710527" y="2804399"/>
                  <a:pt x="8589819" y="2749852"/>
                  <a:pt x="8439199" y="2749852"/>
                </a:cubicBezTo>
                <a:close/>
                <a:moveTo>
                  <a:pt x="3011206" y="2383507"/>
                </a:moveTo>
                <a:lnTo>
                  <a:pt x="3011206" y="3248166"/>
                </a:lnTo>
                <a:cubicBezTo>
                  <a:pt x="3011206" y="3398083"/>
                  <a:pt x="3041470" y="3518438"/>
                  <a:pt x="3102000" y="3609232"/>
                </a:cubicBezTo>
                <a:cubicBezTo>
                  <a:pt x="3149861" y="3680319"/>
                  <a:pt x="3213382" y="3736626"/>
                  <a:pt x="3292563" y="3778152"/>
                </a:cubicBezTo>
                <a:cubicBezTo>
                  <a:pt x="3371744" y="3819678"/>
                  <a:pt x="3456028" y="3840441"/>
                  <a:pt x="3545415" y="3840441"/>
                </a:cubicBezTo>
                <a:cubicBezTo>
                  <a:pt x="3555268" y="3840441"/>
                  <a:pt x="3570401" y="3840090"/>
                  <a:pt x="3590812" y="3839386"/>
                </a:cubicBezTo>
                <a:lnTo>
                  <a:pt x="3590812" y="3424476"/>
                </a:lnTo>
                <a:cubicBezTo>
                  <a:pt x="3520428" y="3424476"/>
                  <a:pt x="3472040" y="3408640"/>
                  <a:pt x="3445647" y="3376968"/>
                </a:cubicBezTo>
                <a:cubicBezTo>
                  <a:pt x="3419253" y="3345295"/>
                  <a:pt x="3406056" y="3287581"/>
                  <a:pt x="3406056" y="3203825"/>
                </a:cubicBezTo>
                <a:lnTo>
                  <a:pt x="3583422" y="3203825"/>
                </a:lnTo>
                <a:lnTo>
                  <a:pt x="3583422" y="2786804"/>
                </a:lnTo>
                <a:lnTo>
                  <a:pt x="3406056" y="2786804"/>
                </a:lnTo>
                <a:lnTo>
                  <a:pt x="3406056" y="2383507"/>
                </a:lnTo>
                <a:close/>
                <a:moveTo>
                  <a:pt x="236077" y="2383507"/>
                </a:moveTo>
                <a:lnTo>
                  <a:pt x="236077" y="3824605"/>
                </a:lnTo>
                <a:lnTo>
                  <a:pt x="664711" y="3824605"/>
                </a:lnTo>
                <a:lnTo>
                  <a:pt x="664711" y="2797361"/>
                </a:lnTo>
                <a:lnTo>
                  <a:pt x="809349" y="2797361"/>
                </a:lnTo>
                <a:cubicBezTo>
                  <a:pt x="1054987" y="2797361"/>
                  <a:pt x="1177805" y="2895546"/>
                  <a:pt x="1177805" y="3091915"/>
                </a:cubicBezTo>
                <a:cubicBezTo>
                  <a:pt x="1177805" y="3300953"/>
                  <a:pt x="1052875" y="3405473"/>
                  <a:pt x="803014" y="3405473"/>
                </a:cubicBezTo>
                <a:lnTo>
                  <a:pt x="734391" y="3405473"/>
                </a:lnTo>
                <a:lnTo>
                  <a:pt x="734391" y="3828828"/>
                </a:lnTo>
                <a:cubicBezTo>
                  <a:pt x="793513" y="3831644"/>
                  <a:pt x="836095" y="3833051"/>
                  <a:pt x="862136" y="3833051"/>
                </a:cubicBezTo>
                <a:cubicBezTo>
                  <a:pt x="1083844" y="3833051"/>
                  <a:pt x="1265081" y="3764076"/>
                  <a:pt x="1405848" y="3626124"/>
                </a:cubicBezTo>
                <a:cubicBezTo>
                  <a:pt x="1546614" y="3488173"/>
                  <a:pt x="1616998" y="3310103"/>
                  <a:pt x="1616998" y="3091915"/>
                </a:cubicBezTo>
                <a:cubicBezTo>
                  <a:pt x="1616998" y="2863873"/>
                  <a:pt x="1534649" y="2683340"/>
                  <a:pt x="1369952" y="2550316"/>
                </a:cubicBezTo>
                <a:cubicBezTo>
                  <a:pt x="1231297" y="2439110"/>
                  <a:pt x="1039502" y="2383507"/>
                  <a:pt x="794569" y="2383507"/>
                </a:cubicBezTo>
                <a:close/>
                <a:moveTo>
                  <a:pt x="6009385" y="2347612"/>
                </a:moveTo>
                <a:cubicBezTo>
                  <a:pt x="5884807" y="2347612"/>
                  <a:pt x="5783454" y="2388434"/>
                  <a:pt x="5705329" y="2470079"/>
                </a:cubicBezTo>
                <a:cubicBezTo>
                  <a:pt x="5627203" y="2551723"/>
                  <a:pt x="5588141" y="2656946"/>
                  <a:pt x="5588141" y="2785748"/>
                </a:cubicBezTo>
                <a:lnTo>
                  <a:pt x="5588141" y="3824605"/>
                </a:lnTo>
                <a:lnTo>
                  <a:pt x="6016775" y="3824605"/>
                </a:lnTo>
                <a:lnTo>
                  <a:pt x="6016775" y="2887100"/>
                </a:lnTo>
                <a:cubicBezTo>
                  <a:pt x="6016775" y="2810382"/>
                  <a:pt x="6037890" y="2772023"/>
                  <a:pt x="6080120" y="2772023"/>
                </a:cubicBezTo>
                <a:cubicBezTo>
                  <a:pt x="6102642" y="2772023"/>
                  <a:pt x="6117775" y="2779765"/>
                  <a:pt x="6125517" y="2795250"/>
                </a:cubicBezTo>
                <a:cubicBezTo>
                  <a:pt x="6133259" y="2810734"/>
                  <a:pt x="6137130" y="2841351"/>
                  <a:pt x="6137130" y="2887100"/>
                </a:cubicBezTo>
                <a:lnTo>
                  <a:pt x="6137130" y="3824605"/>
                </a:lnTo>
                <a:lnTo>
                  <a:pt x="6565765" y="3824605"/>
                </a:lnTo>
                <a:lnTo>
                  <a:pt x="6565765" y="2879710"/>
                </a:lnTo>
                <a:cubicBezTo>
                  <a:pt x="6565765" y="2807919"/>
                  <a:pt x="6586880" y="2772023"/>
                  <a:pt x="6629110" y="2772023"/>
                </a:cubicBezTo>
                <a:cubicBezTo>
                  <a:pt x="6651632" y="2772023"/>
                  <a:pt x="6666589" y="2779589"/>
                  <a:pt x="6673979" y="2794722"/>
                </a:cubicBezTo>
                <a:cubicBezTo>
                  <a:pt x="6681369" y="2809854"/>
                  <a:pt x="6685064" y="2840647"/>
                  <a:pt x="6685064" y="2887100"/>
                </a:cubicBezTo>
                <a:lnTo>
                  <a:pt x="6685064" y="3824605"/>
                </a:lnTo>
                <a:lnTo>
                  <a:pt x="7113699" y="3824605"/>
                </a:lnTo>
                <a:lnTo>
                  <a:pt x="7113699" y="2822699"/>
                </a:lnTo>
                <a:cubicBezTo>
                  <a:pt x="7113699" y="2669263"/>
                  <a:pt x="7079211" y="2551723"/>
                  <a:pt x="7010235" y="2470079"/>
                </a:cubicBezTo>
                <a:cubicBezTo>
                  <a:pt x="6941260" y="2388434"/>
                  <a:pt x="6842019" y="2347612"/>
                  <a:pt x="6712514" y="2347612"/>
                </a:cubicBezTo>
                <a:cubicBezTo>
                  <a:pt x="6630870" y="2347612"/>
                  <a:pt x="6562245" y="2363272"/>
                  <a:pt x="6506643" y="2394592"/>
                </a:cubicBezTo>
                <a:cubicBezTo>
                  <a:pt x="6451040" y="2425913"/>
                  <a:pt x="6398956" y="2478173"/>
                  <a:pt x="6350392" y="2551371"/>
                </a:cubicBezTo>
                <a:cubicBezTo>
                  <a:pt x="6270859" y="2415532"/>
                  <a:pt x="6157190" y="2347612"/>
                  <a:pt x="6009385" y="2347612"/>
                </a:cubicBezTo>
                <a:close/>
                <a:moveTo>
                  <a:pt x="9339447" y="2302214"/>
                </a:moveTo>
                <a:cubicBezTo>
                  <a:pt x="9285955" y="2302214"/>
                  <a:pt x="9239679" y="2321042"/>
                  <a:pt x="9200616" y="2358697"/>
                </a:cubicBezTo>
                <a:cubicBezTo>
                  <a:pt x="9161553" y="2396352"/>
                  <a:pt x="9142022" y="2440870"/>
                  <a:pt x="9142022" y="2492249"/>
                </a:cubicBezTo>
                <a:cubicBezTo>
                  <a:pt x="9142022" y="2547148"/>
                  <a:pt x="9160497" y="2592194"/>
                  <a:pt x="9197449" y="2627385"/>
                </a:cubicBezTo>
                <a:cubicBezTo>
                  <a:pt x="9234400" y="2662577"/>
                  <a:pt x="9281732" y="2680173"/>
                  <a:pt x="9339447" y="2680173"/>
                </a:cubicBezTo>
                <a:cubicBezTo>
                  <a:pt x="9397160" y="2680173"/>
                  <a:pt x="9444494" y="2662577"/>
                  <a:pt x="9481445" y="2627385"/>
                </a:cubicBezTo>
                <a:cubicBezTo>
                  <a:pt x="9518396" y="2592194"/>
                  <a:pt x="9536872" y="2547148"/>
                  <a:pt x="9536872" y="2492249"/>
                </a:cubicBezTo>
                <a:cubicBezTo>
                  <a:pt x="9536872" y="2440870"/>
                  <a:pt x="9517341" y="2396352"/>
                  <a:pt x="9478278" y="2358697"/>
                </a:cubicBezTo>
                <a:cubicBezTo>
                  <a:pt x="9439215" y="2321042"/>
                  <a:pt x="9392937" y="2302214"/>
                  <a:pt x="9339447" y="2302214"/>
                </a:cubicBezTo>
                <a:close/>
                <a:moveTo>
                  <a:pt x="7539222" y="2302214"/>
                </a:moveTo>
                <a:cubicBezTo>
                  <a:pt x="7485730" y="2302214"/>
                  <a:pt x="7439453" y="2321042"/>
                  <a:pt x="7400391" y="2358697"/>
                </a:cubicBezTo>
                <a:cubicBezTo>
                  <a:pt x="7361328" y="2396352"/>
                  <a:pt x="7341796" y="2440870"/>
                  <a:pt x="7341796" y="2492249"/>
                </a:cubicBezTo>
                <a:cubicBezTo>
                  <a:pt x="7341796" y="2547148"/>
                  <a:pt x="7360272" y="2592194"/>
                  <a:pt x="7397223" y="2627385"/>
                </a:cubicBezTo>
                <a:cubicBezTo>
                  <a:pt x="7434175" y="2662577"/>
                  <a:pt x="7481507" y="2680173"/>
                  <a:pt x="7539222" y="2680173"/>
                </a:cubicBezTo>
                <a:cubicBezTo>
                  <a:pt x="7596936" y="2680173"/>
                  <a:pt x="7644269" y="2662577"/>
                  <a:pt x="7681220" y="2627385"/>
                </a:cubicBezTo>
                <a:cubicBezTo>
                  <a:pt x="7718171" y="2592194"/>
                  <a:pt x="7736647" y="2547148"/>
                  <a:pt x="7736647" y="2492249"/>
                </a:cubicBezTo>
                <a:cubicBezTo>
                  <a:pt x="7736647" y="2440870"/>
                  <a:pt x="7717115" y="2396352"/>
                  <a:pt x="7678053" y="2358697"/>
                </a:cubicBezTo>
                <a:cubicBezTo>
                  <a:pt x="7638990" y="2321042"/>
                  <a:pt x="7592713" y="2302214"/>
                  <a:pt x="7539222" y="2302214"/>
                </a:cubicBezTo>
                <a:close/>
                <a:moveTo>
                  <a:pt x="0" y="0"/>
                </a:moveTo>
                <a:lnTo>
                  <a:pt x="12192001" y="0"/>
                </a:lnTo>
                <a:lnTo>
                  <a:pt x="12192001" y="6858519"/>
                </a:lnTo>
                <a:lnTo>
                  <a:pt x="0" y="6858519"/>
                </a:lnTo>
                <a:close/>
              </a:path>
            </a:pathLst>
          </a:custGeom>
          <a:solidFill>
            <a:srgbClr val="9BAFB5"/>
          </a:solidFill>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TextBox 4">
            <a:extLst>
              <a:ext uri="{FF2B5EF4-FFF2-40B4-BE49-F238E27FC236}">
                <a16:creationId xmlns:a16="http://schemas.microsoft.com/office/drawing/2014/main" id="{B98922F0-CF3B-4D67-E04D-B234C41940B4}"/>
              </a:ext>
            </a:extLst>
          </p:cNvPr>
          <p:cNvSpPr txBox="1"/>
          <p:nvPr/>
        </p:nvSpPr>
        <p:spPr>
          <a:xfrm>
            <a:off x="1092200" y="399871"/>
            <a:ext cx="10442575" cy="2308324"/>
          </a:xfrm>
          <a:prstGeom prst="rect">
            <a:avLst/>
          </a:prstGeom>
          <a:noFill/>
        </p:spPr>
        <p:txBody>
          <a:bodyPr wrap="square" rtlCol="0">
            <a:spAutoFit/>
          </a:bodyPr>
          <a:lstStyle/>
          <a:p>
            <a:r>
              <a:rPr lang="en-US" sz="7200" dirty="0">
                <a:latin typeface="Bauhaus 93" panose="04030905020B02020C02" pitchFamily="82" charset="0"/>
              </a:rPr>
              <a:t>Organization</a:t>
            </a:r>
          </a:p>
          <a:p>
            <a:endParaRPr lang="en-US" sz="7200" dirty="0">
              <a:latin typeface="Bauhaus 93" panose="04030905020B02020C02" pitchFamily="82" charset="0"/>
            </a:endParaRPr>
          </a:p>
        </p:txBody>
      </p:sp>
      <p:pic>
        <p:nvPicPr>
          <p:cNvPr id="6" name="Picture 5">
            <a:extLst>
              <a:ext uri="{FF2B5EF4-FFF2-40B4-BE49-F238E27FC236}">
                <a16:creationId xmlns:a16="http://schemas.microsoft.com/office/drawing/2014/main" id="{7EF040B8-6778-B15E-8F1C-E8E724C0CDA0}"/>
              </a:ext>
            </a:extLst>
          </p:cNvPr>
          <p:cNvPicPr>
            <a:picLocks noChangeAspect="1"/>
          </p:cNvPicPr>
          <p:nvPr/>
        </p:nvPicPr>
        <p:blipFill>
          <a:blip r:embed="rId3"/>
          <a:stretch>
            <a:fillRect/>
          </a:stretch>
        </p:blipFill>
        <p:spPr>
          <a:xfrm>
            <a:off x="1235075" y="1937164"/>
            <a:ext cx="2095500" cy="2095500"/>
          </a:xfrm>
          <a:prstGeom prst="rect">
            <a:avLst/>
          </a:prstGeom>
        </p:spPr>
      </p:pic>
      <p:sp>
        <p:nvSpPr>
          <p:cNvPr id="7" name="TextBox 6">
            <a:extLst>
              <a:ext uri="{FF2B5EF4-FFF2-40B4-BE49-F238E27FC236}">
                <a16:creationId xmlns:a16="http://schemas.microsoft.com/office/drawing/2014/main" id="{3479FD05-E06F-0235-A3CF-A2D7C14123C2}"/>
              </a:ext>
            </a:extLst>
          </p:cNvPr>
          <p:cNvSpPr txBox="1"/>
          <p:nvPr/>
        </p:nvSpPr>
        <p:spPr>
          <a:xfrm>
            <a:off x="3371852" y="1937164"/>
            <a:ext cx="5000624" cy="923330"/>
          </a:xfrm>
          <a:prstGeom prst="rect">
            <a:avLst/>
          </a:prstGeom>
          <a:noFill/>
        </p:spPr>
        <p:txBody>
          <a:bodyPr wrap="square" rtlCol="0">
            <a:spAutoFit/>
          </a:bodyPr>
          <a:lstStyle/>
          <a:p>
            <a:r>
              <a:rPr lang="en-US" dirty="0"/>
              <a:t>Orange Jordan is a public network telephone operator. They provide clients with phone and internet services.</a:t>
            </a:r>
          </a:p>
        </p:txBody>
      </p:sp>
      <p:sp>
        <p:nvSpPr>
          <p:cNvPr id="8" name="TextBox 7">
            <a:extLst>
              <a:ext uri="{FF2B5EF4-FFF2-40B4-BE49-F238E27FC236}">
                <a16:creationId xmlns:a16="http://schemas.microsoft.com/office/drawing/2014/main" id="{F1D3ED2C-1D7F-CAEC-32A7-8C59C4ED898E}"/>
              </a:ext>
            </a:extLst>
          </p:cNvPr>
          <p:cNvSpPr txBox="1"/>
          <p:nvPr/>
        </p:nvSpPr>
        <p:spPr>
          <a:xfrm>
            <a:off x="4739648" y="4409477"/>
            <a:ext cx="5467843" cy="1754326"/>
          </a:xfrm>
          <a:prstGeom prst="rect">
            <a:avLst/>
          </a:prstGeom>
          <a:noFill/>
        </p:spPr>
        <p:txBody>
          <a:bodyPr wrap="none" rtlCol="0">
            <a:spAutoFit/>
          </a:bodyPr>
          <a:lstStyle/>
          <a:p>
            <a:r>
              <a:rPr lang="en-US" dirty="0"/>
              <a:t>Contact Information:</a:t>
            </a:r>
          </a:p>
          <a:p>
            <a:r>
              <a:rPr lang="en-US" dirty="0"/>
              <a:t>Name : Samer Ismail ‘Data science expert’</a:t>
            </a:r>
          </a:p>
          <a:p>
            <a:r>
              <a:rPr lang="en-US" dirty="0"/>
              <a:t>Phone number:  0776801524</a:t>
            </a:r>
          </a:p>
          <a:p>
            <a:r>
              <a:rPr lang="en-US" dirty="0"/>
              <a:t>LinkedIn Profile: https://www.linkedin.com/in/samerismail</a:t>
            </a:r>
          </a:p>
          <a:p>
            <a:endParaRPr lang="en-US" dirty="0"/>
          </a:p>
          <a:p>
            <a:endParaRPr lang="en-US" dirty="0"/>
          </a:p>
        </p:txBody>
      </p:sp>
      <p:pic>
        <p:nvPicPr>
          <p:cNvPr id="1026" name="Picture 2">
            <a:extLst>
              <a:ext uri="{FF2B5EF4-FFF2-40B4-BE49-F238E27FC236}">
                <a16:creationId xmlns:a16="http://schemas.microsoft.com/office/drawing/2014/main" id="{DCFF74B0-7896-BE50-FD03-424C557F6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075" y="4482244"/>
            <a:ext cx="3543300" cy="13633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0B23D87-157F-14A9-76F6-4E69C52B285D}"/>
              </a:ext>
            </a:extLst>
          </p:cNvPr>
          <p:cNvPicPr>
            <a:picLocks noChangeAspect="1"/>
          </p:cNvPicPr>
          <p:nvPr/>
        </p:nvPicPr>
        <p:blipFill>
          <a:blip r:embed="rId5"/>
          <a:stretch>
            <a:fillRect/>
          </a:stretch>
        </p:blipFill>
        <p:spPr>
          <a:xfrm>
            <a:off x="8372476" y="1203569"/>
            <a:ext cx="485775" cy="533400"/>
          </a:xfrm>
          <a:prstGeom prst="rect">
            <a:avLst/>
          </a:prstGeom>
        </p:spPr>
      </p:pic>
    </p:spTree>
    <p:extLst>
      <p:ext uri="{BB962C8B-B14F-4D97-AF65-F5344CB8AC3E}">
        <p14:creationId xmlns:p14="http://schemas.microsoft.com/office/powerpoint/2010/main" val="4126171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0-#ppt_w/2"/>
                                          </p:val>
                                        </p:tav>
                                        <p:tav tm="100000">
                                          <p:val>
                                            <p:strVal val="#ppt_x"/>
                                          </p:val>
                                        </p:tav>
                                      </p:tavLst>
                                    </p:anim>
                                    <p:anim calcmode="lin" valueType="num">
                                      <p:cBhvr additive="base">
                                        <p:cTn id="18" dur="500" fill="hold"/>
                                        <p:tgtEl>
                                          <p:spTgt spid="10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67418"/>
            <a:ext cx="7729728" cy="1188720"/>
          </a:xfrm>
          <a:solidFill>
            <a:srgbClr val="FFFFFF"/>
          </a:solidFill>
        </p:spPr>
        <p:txBody>
          <a:bodyPr>
            <a:normAutofit/>
          </a:bodyPr>
          <a:lstStyle/>
          <a:p>
            <a:r>
              <a:rPr lang="en-US"/>
              <a:t>Traditional and modern approaches</a:t>
            </a:r>
            <a:endParaRPr lang="en-US" dirty="0"/>
          </a:p>
        </p:txBody>
      </p:sp>
      <p:graphicFrame>
        <p:nvGraphicFramePr>
          <p:cNvPr id="24" name="Content Placeholder 2">
            <a:extLst>
              <a:ext uri="{FF2B5EF4-FFF2-40B4-BE49-F238E27FC236}">
                <a16:creationId xmlns:a16="http://schemas.microsoft.com/office/drawing/2014/main" id="{7CD134AD-4804-94F6-8DE4-D18084FC623C}"/>
              </a:ext>
            </a:extLst>
          </p:cNvPr>
          <p:cNvGraphicFramePr>
            <a:graphicFrameLocks noGrp="1"/>
          </p:cNvGraphicFramePr>
          <p:nvPr>
            <p:ph idx="1"/>
          </p:nvPr>
        </p:nvGraphicFramePr>
        <p:xfrm>
          <a:off x="1706062" y="2291262"/>
          <a:ext cx="8779512" cy="2879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2198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5458969" y="291244"/>
            <a:ext cx="5928358" cy="1645920"/>
          </a:xfrm>
        </p:spPr>
        <p:txBody>
          <a:bodyPr vert="horz" lIns="274320" tIns="182880" rIns="274320" bIns="182880" rtlCol="0" anchor="ctr" anchorCtr="1">
            <a:normAutofit/>
          </a:bodyPr>
          <a:lstStyle/>
          <a:p>
            <a:r>
              <a:rPr lang="en-US" sz="3200" dirty="0"/>
              <a:t>Building blocks of Traditional Approach</a:t>
            </a:r>
          </a:p>
        </p:txBody>
      </p:sp>
      <p:pic>
        <p:nvPicPr>
          <p:cNvPr id="28" name="Picture 27" descr="Wooden blocks stacked to create a bar graph">
            <a:extLst>
              <a:ext uri="{FF2B5EF4-FFF2-40B4-BE49-F238E27FC236}">
                <a16:creationId xmlns:a16="http://schemas.microsoft.com/office/drawing/2014/main" id="{F72E3EB8-602F-94A6-F58E-D1D7834C6F12}"/>
              </a:ext>
            </a:extLst>
          </p:cNvPr>
          <p:cNvPicPr>
            <a:picLocks noChangeAspect="1"/>
          </p:cNvPicPr>
          <p:nvPr/>
        </p:nvPicPr>
        <p:blipFill rotWithShape="1">
          <a:blip r:embed="rId2"/>
          <a:srcRect l="32721" r="21978" b="-1"/>
          <a:stretch/>
        </p:blipFill>
        <p:spPr>
          <a:xfrm>
            <a:off x="20" y="10"/>
            <a:ext cx="4654277" cy="6857990"/>
          </a:xfrm>
          <a:prstGeom prst="rect">
            <a:avLst/>
          </a:prstGeom>
        </p:spPr>
      </p:pic>
      <p:graphicFrame>
        <p:nvGraphicFramePr>
          <p:cNvPr id="30" name="TextBox 2">
            <a:extLst>
              <a:ext uri="{FF2B5EF4-FFF2-40B4-BE49-F238E27FC236}">
                <a16:creationId xmlns:a16="http://schemas.microsoft.com/office/drawing/2014/main" id="{2CFC09A2-C845-9AC2-E530-529A285EA35C}"/>
              </a:ext>
            </a:extLst>
          </p:cNvPr>
          <p:cNvGraphicFramePr/>
          <p:nvPr>
            <p:extLst>
              <p:ext uri="{D42A27DB-BD31-4B8C-83A1-F6EECF244321}">
                <p14:modId xmlns:p14="http://schemas.microsoft.com/office/powerpoint/2010/main" val="879021423"/>
              </p:ext>
            </p:extLst>
          </p:nvPr>
        </p:nvGraphicFramePr>
        <p:xfrm>
          <a:off x="5458969" y="2404070"/>
          <a:ext cx="5928358"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5171245-3CF4-6FE0-F7A5-83B57124A423}"/>
              </a:ext>
            </a:extLst>
          </p:cNvPr>
          <p:cNvSpPr txBox="1"/>
          <p:nvPr/>
        </p:nvSpPr>
        <p:spPr>
          <a:xfrm>
            <a:off x="5458969" y="5733298"/>
            <a:ext cx="5950155" cy="646331"/>
          </a:xfrm>
          <a:prstGeom prst="rect">
            <a:avLst/>
          </a:prstGeom>
          <a:noFill/>
        </p:spPr>
        <p:txBody>
          <a:bodyPr wrap="none" rtlCol="0">
            <a:spAutoFit/>
          </a:bodyPr>
          <a:lstStyle/>
          <a:p>
            <a:r>
              <a:rPr lang="en-US" dirty="0"/>
              <a:t>This formed the base for data mining at Orange, and provided</a:t>
            </a:r>
          </a:p>
          <a:p>
            <a:r>
              <a:rPr lang="en-US" dirty="0"/>
              <a:t>Solid ground for good analysis and decision-making.</a:t>
            </a:r>
          </a:p>
        </p:txBody>
      </p:sp>
    </p:spTree>
    <p:extLst>
      <p:ext uri="{BB962C8B-B14F-4D97-AF65-F5344CB8AC3E}">
        <p14:creationId xmlns:p14="http://schemas.microsoft.com/office/powerpoint/2010/main" val="3949751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5458969" y="291244"/>
            <a:ext cx="5928358" cy="1645920"/>
          </a:xfrm>
        </p:spPr>
        <p:txBody>
          <a:bodyPr vert="horz" lIns="274320" tIns="182880" rIns="274320" bIns="182880" rtlCol="0" anchor="ctr" anchorCtr="1">
            <a:normAutofit/>
          </a:bodyPr>
          <a:lstStyle/>
          <a:p>
            <a:r>
              <a:rPr lang="en-US" sz="3200" dirty="0"/>
              <a:t>Building blocks of Modern Approach</a:t>
            </a:r>
          </a:p>
        </p:txBody>
      </p:sp>
      <p:pic>
        <p:nvPicPr>
          <p:cNvPr id="28" name="Picture 27" descr="Wooden blocks stacked to create a bar graph">
            <a:extLst>
              <a:ext uri="{FF2B5EF4-FFF2-40B4-BE49-F238E27FC236}">
                <a16:creationId xmlns:a16="http://schemas.microsoft.com/office/drawing/2014/main" id="{F72E3EB8-602F-94A6-F58E-D1D7834C6F12}"/>
              </a:ext>
            </a:extLst>
          </p:cNvPr>
          <p:cNvPicPr>
            <a:picLocks noChangeAspect="1"/>
          </p:cNvPicPr>
          <p:nvPr/>
        </p:nvPicPr>
        <p:blipFill rotWithShape="1">
          <a:blip r:embed="rId2"/>
          <a:srcRect l="32721" r="21978" b="-1"/>
          <a:stretch/>
        </p:blipFill>
        <p:spPr>
          <a:xfrm>
            <a:off x="20" y="10"/>
            <a:ext cx="4654277" cy="6857990"/>
          </a:xfrm>
          <a:prstGeom prst="rect">
            <a:avLst/>
          </a:prstGeom>
        </p:spPr>
      </p:pic>
      <p:graphicFrame>
        <p:nvGraphicFramePr>
          <p:cNvPr id="30" name="TextBox 2">
            <a:extLst>
              <a:ext uri="{FF2B5EF4-FFF2-40B4-BE49-F238E27FC236}">
                <a16:creationId xmlns:a16="http://schemas.microsoft.com/office/drawing/2014/main" id="{55582BDE-A4A1-DAE0-E3AD-9E96084F8C96}"/>
              </a:ext>
            </a:extLst>
          </p:cNvPr>
          <p:cNvGraphicFramePr/>
          <p:nvPr>
            <p:extLst>
              <p:ext uri="{D42A27DB-BD31-4B8C-83A1-F6EECF244321}">
                <p14:modId xmlns:p14="http://schemas.microsoft.com/office/powerpoint/2010/main" val="370124390"/>
              </p:ext>
            </p:extLst>
          </p:nvPr>
        </p:nvGraphicFramePr>
        <p:xfrm>
          <a:off x="5458969" y="2337598"/>
          <a:ext cx="5928358"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3F2A6F8-9451-BA80-59A3-0B957F2284EE}"/>
              </a:ext>
            </a:extLst>
          </p:cNvPr>
          <p:cNvSpPr txBox="1"/>
          <p:nvPr/>
        </p:nvSpPr>
        <p:spPr>
          <a:xfrm>
            <a:off x="5458969" y="6105091"/>
            <a:ext cx="5928358" cy="923330"/>
          </a:xfrm>
          <a:prstGeom prst="rect">
            <a:avLst/>
          </a:prstGeom>
          <a:noFill/>
        </p:spPr>
        <p:txBody>
          <a:bodyPr wrap="square" rtlCol="0">
            <a:spAutoFit/>
          </a:bodyPr>
          <a:lstStyle/>
          <a:p>
            <a:r>
              <a:rPr lang="en-US" dirty="0"/>
              <a:t>The modern approaches provides flexibility.  And ensures that data mining approaches are effective in meeting new demands.</a:t>
            </a:r>
          </a:p>
          <a:p>
            <a:endParaRPr lang="en-US" dirty="0"/>
          </a:p>
        </p:txBody>
      </p:sp>
    </p:spTree>
    <p:extLst>
      <p:ext uri="{BB962C8B-B14F-4D97-AF65-F5344CB8AC3E}">
        <p14:creationId xmlns:p14="http://schemas.microsoft.com/office/powerpoint/2010/main" val="31837998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67418"/>
            <a:ext cx="7729728" cy="1188720"/>
          </a:xfrm>
          <a:solidFill>
            <a:srgbClr val="FFFFFF"/>
          </a:solidFill>
        </p:spPr>
        <p:txBody>
          <a:bodyPr>
            <a:normAutofit/>
          </a:bodyPr>
          <a:lstStyle/>
          <a:p>
            <a:r>
              <a:rPr lang="en-US"/>
              <a:t>Benefits of Data mining at orange</a:t>
            </a:r>
            <a:endParaRPr lang="en-US" dirty="0"/>
          </a:p>
        </p:txBody>
      </p:sp>
      <p:graphicFrame>
        <p:nvGraphicFramePr>
          <p:cNvPr id="26" name="Content Placeholder 2">
            <a:extLst>
              <a:ext uri="{FF2B5EF4-FFF2-40B4-BE49-F238E27FC236}">
                <a16:creationId xmlns:a16="http://schemas.microsoft.com/office/drawing/2014/main" id="{E239ECE7-E9AC-65DF-1181-357E5B3237B4}"/>
              </a:ext>
            </a:extLst>
          </p:cNvPr>
          <p:cNvGraphicFramePr>
            <a:graphicFrameLocks noGrp="1"/>
          </p:cNvGraphicFramePr>
          <p:nvPr>
            <p:ph idx="1"/>
            <p:extLst>
              <p:ext uri="{D42A27DB-BD31-4B8C-83A1-F6EECF244321}">
                <p14:modId xmlns:p14="http://schemas.microsoft.com/office/powerpoint/2010/main" val="2623286098"/>
              </p:ext>
            </p:extLst>
          </p:nvPr>
        </p:nvGraphicFramePr>
        <p:xfrm>
          <a:off x="1706062" y="2291262"/>
          <a:ext cx="8779512" cy="2879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9448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67418"/>
            <a:ext cx="7729728" cy="1188720"/>
          </a:xfrm>
          <a:solidFill>
            <a:srgbClr val="FFFFFF"/>
          </a:solidFill>
        </p:spPr>
        <p:txBody>
          <a:bodyPr>
            <a:normAutofit/>
          </a:bodyPr>
          <a:lstStyle/>
          <a:p>
            <a:r>
              <a:rPr lang="en-US"/>
              <a:t>Text mining</a:t>
            </a:r>
            <a:endParaRPr lang="en-US" dirty="0"/>
          </a:p>
        </p:txBody>
      </p:sp>
      <p:pic>
        <p:nvPicPr>
          <p:cNvPr id="2050" name="Picture 2" descr="Benefits of Procedures &amp; Work Instructions in Manufacturing">
            <a:extLst>
              <a:ext uri="{FF2B5EF4-FFF2-40B4-BE49-F238E27FC236}">
                <a16:creationId xmlns:a16="http://schemas.microsoft.com/office/drawing/2014/main" id="{B692E329-9ACB-02BA-D039-35BAC5E32A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656138"/>
            <a:ext cx="12192000" cy="520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642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What is Text Mining</a:t>
            </a:r>
          </a:p>
        </p:txBody>
      </p:sp>
      <p:sp>
        <p:nvSpPr>
          <p:cNvPr id="3" name="Content Placeholder 2">
            <a:extLst>
              <a:ext uri="{FF2B5EF4-FFF2-40B4-BE49-F238E27FC236}">
                <a16:creationId xmlns:a16="http://schemas.microsoft.com/office/drawing/2014/main" id="{833D0AAE-8E6E-B1C3-8ACD-D0BE4DC5F32F}"/>
              </a:ext>
            </a:extLst>
          </p:cNvPr>
          <p:cNvSpPr>
            <a:spLocks noGrp="1"/>
          </p:cNvSpPr>
          <p:nvPr>
            <p:ph idx="1"/>
          </p:nvPr>
        </p:nvSpPr>
        <p:spPr>
          <a:xfrm>
            <a:off x="5458969" y="4352544"/>
            <a:ext cx="5928358" cy="1239894"/>
          </a:xfrm>
        </p:spPr>
        <p:txBody>
          <a:bodyPr vert="horz" lIns="91440" tIns="45720" rIns="91440" bIns="45720" rtlCol="0">
            <a:normAutofit/>
          </a:bodyPr>
          <a:lstStyle/>
          <a:p>
            <a:pPr marL="0" indent="0" algn="ctr">
              <a:buNone/>
            </a:pPr>
            <a:r>
              <a:rPr lang="en-US" sz="2000" dirty="0">
                <a:solidFill>
                  <a:schemeClr val="tx1">
                    <a:lumMod val="75000"/>
                    <a:lumOff val="25000"/>
                  </a:schemeClr>
                </a:solidFill>
              </a:rPr>
              <a:t>Text mining is a process that involves turning normal unstructured text into a structured format to find useful patterns and insights</a:t>
            </a:r>
          </a:p>
        </p:txBody>
      </p:sp>
      <p:pic>
        <p:nvPicPr>
          <p:cNvPr id="21" name="Picture 20" descr="Computer script on a screen">
            <a:extLst>
              <a:ext uri="{FF2B5EF4-FFF2-40B4-BE49-F238E27FC236}">
                <a16:creationId xmlns:a16="http://schemas.microsoft.com/office/drawing/2014/main" id="{6E281157-24C7-9AB8-CD01-BCFC2B6F1A50}"/>
              </a:ext>
            </a:extLst>
          </p:cNvPr>
          <p:cNvPicPr>
            <a:picLocks noChangeAspect="1"/>
          </p:cNvPicPr>
          <p:nvPr/>
        </p:nvPicPr>
        <p:blipFill rotWithShape="1">
          <a:blip r:embed="rId3"/>
          <a:srcRect l="7463" r="47235" b="-1"/>
          <a:stretch/>
        </p:blipFill>
        <p:spPr>
          <a:xfrm>
            <a:off x="20" y="10"/>
            <a:ext cx="4654277" cy="6857990"/>
          </a:xfrm>
          <a:prstGeom prst="rect">
            <a:avLst/>
          </a:prstGeom>
        </p:spPr>
      </p:pic>
    </p:spTree>
    <p:extLst>
      <p:ext uri="{BB962C8B-B14F-4D97-AF65-F5344CB8AC3E}">
        <p14:creationId xmlns:p14="http://schemas.microsoft.com/office/powerpoint/2010/main" val="420486545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3131821" y="314664"/>
            <a:ext cx="5928358" cy="1645920"/>
          </a:xfrm>
        </p:spPr>
        <p:txBody>
          <a:bodyPr vert="horz" lIns="274320" tIns="182880" rIns="274320" bIns="182880" rtlCol="0" anchor="ctr" anchorCtr="1">
            <a:normAutofit/>
          </a:bodyPr>
          <a:lstStyle/>
          <a:p>
            <a:r>
              <a:rPr lang="en-US" sz="4000" dirty="0">
                <a:solidFill>
                  <a:srgbClr val="404040"/>
                </a:solidFill>
              </a:rPr>
              <a:t>Examples</a:t>
            </a:r>
            <a:endParaRPr lang="en-US" sz="3800" dirty="0"/>
          </a:p>
        </p:txBody>
      </p:sp>
      <p:graphicFrame>
        <p:nvGraphicFramePr>
          <p:cNvPr id="7" name="Content Placeholder 2">
            <a:extLst>
              <a:ext uri="{FF2B5EF4-FFF2-40B4-BE49-F238E27FC236}">
                <a16:creationId xmlns:a16="http://schemas.microsoft.com/office/drawing/2014/main" id="{C1A6CF5C-752D-D03A-1292-5FAAAC729DD5}"/>
              </a:ext>
            </a:extLst>
          </p:cNvPr>
          <p:cNvGraphicFramePr>
            <a:graphicFrameLocks noGrp="1"/>
          </p:cNvGraphicFramePr>
          <p:nvPr>
            <p:ph idx="1"/>
            <p:extLst>
              <p:ext uri="{D42A27DB-BD31-4B8C-83A1-F6EECF244321}">
                <p14:modId xmlns:p14="http://schemas.microsoft.com/office/powerpoint/2010/main" val="3694678476"/>
              </p:ext>
            </p:extLst>
          </p:nvPr>
        </p:nvGraphicFramePr>
        <p:xfrm>
          <a:off x="3131821" y="2297084"/>
          <a:ext cx="5928358" cy="3004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86697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325791"/>
            <a:ext cx="7729728" cy="1188720"/>
          </a:xfrm>
        </p:spPr>
        <p:txBody>
          <a:bodyPr vert="horz" lIns="274320" tIns="182880" rIns="274320" bIns="182880" rtlCol="0" anchorCtr="1">
            <a:normAutofit/>
          </a:bodyPr>
          <a:lstStyle/>
          <a:p>
            <a:r>
              <a:rPr lang="en-US" dirty="0"/>
              <a:t>How Algorithms, techniques, methods and approaches works</a:t>
            </a:r>
          </a:p>
        </p:txBody>
      </p:sp>
      <p:graphicFrame>
        <p:nvGraphicFramePr>
          <p:cNvPr id="32" name="Content Placeholder 3">
            <a:extLst>
              <a:ext uri="{FF2B5EF4-FFF2-40B4-BE49-F238E27FC236}">
                <a16:creationId xmlns:a16="http://schemas.microsoft.com/office/drawing/2014/main" id="{961D5686-CA96-FF34-9D11-FB13E5D73ADC}"/>
              </a:ext>
            </a:extLst>
          </p:cNvPr>
          <p:cNvGraphicFramePr>
            <a:graphicFrameLocks noGrp="1"/>
          </p:cNvGraphicFramePr>
          <p:nvPr>
            <p:ph idx="1"/>
            <p:extLst>
              <p:ext uri="{D42A27DB-BD31-4B8C-83A1-F6EECF244321}">
                <p14:modId xmlns:p14="http://schemas.microsoft.com/office/powerpoint/2010/main" val="285634404"/>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9972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F7578EB7-089D-A058-6CB7-5650C65CC36A}"/>
              </a:ext>
            </a:extLst>
          </p:cNvPr>
          <p:cNvGraphicFramePr>
            <a:graphicFrameLocks noGrp="1"/>
          </p:cNvGraphicFramePr>
          <p:nvPr>
            <p:ph idx="1"/>
            <p:extLst>
              <p:ext uri="{D42A27DB-BD31-4B8C-83A1-F6EECF244321}">
                <p14:modId xmlns:p14="http://schemas.microsoft.com/office/powerpoint/2010/main" val="3167862060"/>
              </p:ext>
            </p:extLst>
          </p:nvPr>
        </p:nvGraphicFramePr>
        <p:xfrm>
          <a:off x="327171" y="1174458"/>
          <a:ext cx="11685864" cy="5500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descr="Backpack with solid fill">
            <a:extLst>
              <a:ext uri="{FF2B5EF4-FFF2-40B4-BE49-F238E27FC236}">
                <a16:creationId xmlns:a16="http://schemas.microsoft.com/office/drawing/2014/main" id="{0AC2B869-F847-6CD5-3E69-85560E5FB4EC}"/>
              </a:ext>
            </a:extLst>
          </p:cNvPr>
          <p:cNvSpPr/>
          <p:nvPr/>
        </p:nvSpPr>
        <p:spPr>
          <a:xfrm>
            <a:off x="636071" y="4326532"/>
            <a:ext cx="718846" cy="63634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Title 1">
            <a:extLst>
              <a:ext uri="{FF2B5EF4-FFF2-40B4-BE49-F238E27FC236}">
                <a16:creationId xmlns:a16="http://schemas.microsoft.com/office/drawing/2014/main" id="{151F4996-CBDA-293F-10B2-896A6B81DC96}"/>
              </a:ext>
            </a:extLst>
          </p:cNvPr>
          <p:cNvSpPr>
            <a:spLocks noGrp="1"/>
          </p:cNvSpPr>
          <p:nvPr>
            <p:ph type="title"/>
          </p:nvPr>
        </p:nvSpPr>
        <p:spPr>
          <a:xfrm>
            <a:off x="2231136" y="183233"/>
            <a:ext cx="7729728" cy="864108"/>
          </a:xfrm>
        </p:spPr>
        <p:txBody>
          <a:bodyPr/>
          <a:lstStyle/>
          <a:p>
            <a:r>
              <a:rPr lang="en-US" dirty="0"/>
              <a:t>Text mining methods</a:t>
            </a:r>
          </a:p>
        </p:txBody>
      </p:sp>
    </p:spTree>
    <p:extLst>
      <p:ext uri="{BB962C8B-B14F-4D97-AF65-F5344CB8AC3E}">
        <p14:creationId xmlns:p14="http://schemas.microsoft.com/office/powerpoint/2010/main" val="119095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FBE5-FECE-1F3C-38E3-A3F36E929B9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719E9E-EF6A-394C-5795-DE8187D453A5}"/>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7105210F-C417-FCBE-BAAA-61843F38960A}"/>
              </a:ext>
            </a:extLst>
          </p:cNvPr>
          <p:cNvPicPr>
            <a:picLocks noChangeAspect="1"/>
          </p:cNvPicPr>
          <p:nvPr/>
        </p:nvPicPr>
        <p:blipFill>
          <a:blip r:embed="rId2"/>
          <a:stretch>
            <a:fillRect/>
          </a:stretch>
        </p:blipFill>
        <p:spPr>
          <a:xfrm>
            <a:off x="-1" y="-519"/>
            <a:ext cx="12192001" cy="6858519"/>
          </a:xfrm>
          <a:prstGeom prst="rect">
            <a:avLst/>
          </a:prstGeom>
        </p:spPr>
      </p:pic>
      <p:sp>
        <p:nvSpPr>
          <p:cNvPr id="10" name="Freeform: Shape 9">
            <a:extLst>
              <a:ext uri="{FF2B5EF4-FFF2-40B4-BE49-F238E27FC236}">
                <a16:creationId xmlns:a16="http://schemas.microsoft.com/office/drawing/2014/main" id="{65723E3F-E22F-9A86-7833-6EA5063862DA}"/>
              </a:ext>
            </a:extLst>
          </p:cNvPr>
          <p:cNvSpPr/>
          <p:nvPr/>
        </p:nvSpPr>
        <p:spPr>
          <a:xfrm>
            <a:off x="-30583239" y="-41652722"/>
            <a:ext cx="194970400" cy="102616000"/>
          </a:xfrm>
          <a:custGeom>
            <a:avLst/>
            <a:gdLst/>
            <a:ahLst/>
            <a:cxnLst/>
            <a:rect l="l" t="t" r="r" b="b"/>
            <a:pathLst>
              <a:path w="12192001" h="6858519">
                <a:moveTo>
                  <a:pt x="9140966" y="2772023"/>
                </a:moveTo>
                <a:lnTo>
                  <a:pt x="9140966" y="3824605"/>
                </a:lnTo>
                <a:lnTo>
                  <a:pt x="9535816" y="3824605"/>
                </a:lnTo>
                <a:lnTo>
                  <a:pt x="9535816" y="2772023"/>
                </a:lnTo>
                <a:close/>
                <a:moveTo>
                  <a:pt x="7340741" y="2772023"/>
                </a:moveTo>
                <a:lnTo>
                  <a:pt x="7340741" y="3824605"/>
                </a:lnTo>
                <a:lnTo>
                  <a:pt x="7735591" y="3824605"/>
                </a:lnTo>
                <a:lnTo>
                  <a:pt x="7735591" y="2772023"/>
                </a:lnTo>
                <a:close/>
                <a:moveTo>
                  <a:pt x="4269315" y="2750908"/>
                </a:moveTo>
                <a:cubicBezTo>
                  <a:pt x="4116583" y="2750908"/>
                  <a:pt x="3986902" y="2804047"/>
                  <a:pt x="3880271" y="2910326"/>
                </a:cubicBezTo>
                <a:cubicBezTo>
                  <a:pt x="3773641" y="3016605"/>
                  <a:pt x="3720325" y="3146110"/>
                  <a:pt x="3720325" y="3298842"/>
                </a:cubicBezTo>
                <a:cubicBezTo>
                  <a:pt x="3720325" y="3455797"/>
                  <a:pt x="3773112" y="3586358"/>
                  <a:pt x="3878688" y="3690525"/>
                </a:cubicBezTo>
                <a:cubicBezTo>
                  <a:pt x="3984262" y="3794692"/>
                  <a:pt x="4116231" y="3846776"/>
                  <a:pt x="4274594" y="3846776"/>
                </a:cubicBezTo>
                <a:cubicBezTo>
                  <a:pt x="4301339" y="3846776"/>
                  <a:pt x="4330900" y="3843961"/>
                  <a:pt x="4363276" y="3838330"/>
                </a:cubicBezTo>
                <a:lnTo>
                  <a:pt x="4363276" y="3429755"/>
                </a:lnTo>
                <a:cubicBezTo>
                  <a:pt x="4333716" y="3448055"/>
                  <a:pt x="4301692" y="3457204"/>
                  <a:pt x="4267203" y="3457204"/>
                </a:cubicBezTo>
                <a:cubicBezTo>
                  <a:pt x="4224973" y="3457204"/>
                  <a:pt x="4190133" y="3443128"/>
                  <a:pt x="4162684" y="3414974"/>
                </a:cubicBezTo>
                <a:cubicBezTo>
                  <a:pt x="4135235" y="3386821"/>
                  <a:pt x="4121510" y="3350926"/>
                  <a:pt x="4121510" y="3307288"/>
                </a:cubicBezTo>
                <a:cubicBezTo>
                  <a:pt x="4121510" y="3265762"/>
                  <a:pt x="4136643" y="3229866"/>
                  <a:pt x="4166907" y="3199602"/>
                </a:cubicBezTo>
                <a:cubicBezTo>
                  <a:pt x="4197172" y="3169337"/>
                  <a:pt x="4233067" y="3154204"/>
                  <a:pt x="4274594" y="3154204"/>
                </a:cubicBezTo>
                <a:cubicBezTo>
                  <a:pt x="4320343" y="3154204"/>
                  <a:pt x="4356766" y="3170744"/>
                  <a:pt x="4383863" y="3203825"/>
                </a:cubicBezTo>
                <a:cubicBezTo>
                  <a:pt x="4410961" y="3236905"/>
                  <a:pt x="4424509" y="3281246"/>
                  <a:pt x="4424509" y="3336849"/>
                </a:cubicBezTo>
                <a:lnTo>
                  <a:pt x="4424509" y="3824605"/>
                </a:lnTo>
                <a:lnTo>
                  <a:pt x="4819360" y="3824605"/>
                </a:lnTo>
                <a:lnTo>
                  <a:pt x="4819360" y="3308344"/>
                </a:lnTo>
                <a:cubicBezTo>
                  <a:pt x="4819360" y="3135905"/>
                  <a:pt x="4770267" y="2999889"/>
                  <a:pt x="4672083" y="2900297"/>
                </a:cubicBezTo>
                <a:cubicBezTo>
                  <a:pt x="4573898" y="2800704"/>
                  <a:pt x="4439642" y="2750908"/>
                  <a:pt x="4269315" y="2750908"/>
                </a:cubicBezTo>
                <a:close/>
                <a:moveTo>
                  <a:pt x="2278590" y="2750908"/>
                </a:moveTo>
                <a:cubicBezTo>
                  <a:pt x="2125858" y="2750908"/>
                  <a:pt x="1996177" y="2804047"/>
                  <a:pt x="1889546" y="2910326"/>
                </a:cubicBezTo>
                <a:cubicBezTo>
                  <a:pt x="1782915" y="3016605"/>
                  <a:pt x="1729600" y="3146110"/>
                  <a:pt x="1729600" y="3298842"/>
                </a:cubicBezTo>
                <a:cubicBezTo>
                  <a:pt x="1729600" y="3455797"/>
                  <a:pt x="1782387" y="3586358"/>
                  <a:pt x="1887962" y="3690525"/>
                </a:cubicBezTo>
                <a:cubicBezTo>
                  <a:pt x="1993537" y="3794692"/>
                  <a:pt x="2125506" y="3846776"/>
                  <a:pt x="2283869" y="3846776"/>
                </a:cubicBezTo>
                <a:cubicBezTo>
                  <a:pt x="2310614" y="3846776"/>
                  <a:pt x="2340175" y="3843961"/>
                  <a:pt x="2372552" y="3838330"/>
                </a:cubicBezTo>
                <a:lnTo>
                  <a:pt x="2372552" y="3429755"/>
                </a:lnTo>
                <a:cubicBezTo>
                  <a:pt x="2342990" y="3448055"/>
                  <a:pt x="2310966" y="3457204"/>
                  <a:pt x="2276478" y="3457204"/>
                </a:cubicBezTo>
                <a:cubicBezTo>
                  <a:pt x="2234248" y="3457204"/>
                  <a:pt x="2199409" y="3443128"/>
                  <a:pt x="2171959" y="3414974"/>
                </a:cubicBezTo>
                <a:cubicBezTo>
                  <a:pt x="2144509" y="3386821"/>
                  <a:pt x="2130785" y="3350926"/>
                  <a:pt x="2130785" y="3307288"/>
                </a:cubicBezTo>
                <a:cubicBezTo>
                  <a:pt x="2130785" y="3265762"/>
                  <a:pt x="2145917" y="3229866"/>
                  <a:pt x="2176182" y="3199602"/>
                </a:cubicBezTo>
                <a:cubicBezTo>
                  <a:pt x="2206447" y="3169337"/>
                  <a:pt x="2242342" y="3154204"/>
                  <a:pt x="2283869" y="3154204"/>
                </a:cubicBezTo>
                <a:cubicBezTo>
                  <a:pt x="2329618" y="3154204"/>
                  <a:pt x="2366041" y="3170744"/>
                  <a:pt x="2393139" y="3203825"/>
                </a:cubicBezTo>
                <a:cubicBezTo>
                  <a:pt x="2420236" y="3236905"/>
                  <a:pt x="2433785" y="3281246"/>
                  <a:pt x="2433785" y="3336849"/>
                </a:cubicBezTo>
                <a:lnTo>
                  <a:pt x="2433785" y="3824605"/>
                </a:lnTo>
                <a:lnTo>
                  <a:pt x="2828635" y="3824605"/>
                </a:lnTo>
                <a:lnTo>
                  <a:pt x="2828635" y="3308344"/>
                </a:lnTo>
                <a:cubicBezTo>
                  <a:pt x="2828635" y="3135905"/>
                  <a:pt x="2779543" y="2999889"/>
                  <a:pt x="2681358" y="2900297"/>
                </a:cubicBezTo>
                <a:cubicBezTo>
                  <a:pt x="2583173" y="2800704"/>
                  <a:pt x="2448917" y="2750908"/>
                  <a:pt x="2278590" y="2750908"/>
                </a:cubicBezTo>
                <a:close/>
                <a:moveTo>
                  <a:pt x="11434225" y="2749852"/>
                </a:moveTo>
                <a:cubicBezTo>
                  <a:pt x="11279383" y="2749852"/>
                  <a:pt x="11148821" y="2801584"/>
                  <a:pt x="11042542" y="2905047"/>
                </a:cubicBezTo>
                <a:cubicBezTo>
                  <a:pt x="10936264" y="3008511"/>
                  <a:pt x="10883124" y="3135553"/>
                  <a:pt x="10883124" y="3286173"/>
                </a:cubicBezTo>
                <a:cubicBezTo>
                  <a:pt x="10883124" y="3425532"/>
                  <a:pt x="10927290" y="3543424"/>
                  <a:pt x="11015621" y="3639849"/>
                </a:cubicBezTo>
                <a:cubicBezTo>
                  <a:pt x="11103951" y="3736274"/>
                  <a:pt x="11211815" y="3784487"/>
                  <a:pt x="11339208" y="3784487"/>
                </a:cubicBezTo>
                <a:cubicBezTo>
                  <a:pt x="11391292" y="3784487"/>
                  <a:pt x="11445839" y="3773929"/>
                  <a:pt x="11502849" y="3752814"/>
                </a:cubicBezTo>
                <a:lnTo>
                  <a:pt x="11502849" y="3390692"/>
                </a:lnTo>
                <a:cubicBezTo>
                  <a:pt x="11478215" y="3403361"/>
                  <a:pt x="11452526" y="3409696"/>
                  <a:pt x="11425779" y="3409696"/>
                </a:cubicBezTo>
                <a:cubicBezTo>
                  <a:pt x="11385661" y="3409696"/>
                  <a:pt x="11352053" y="3396323"/>
                  <a:pt x="11324955" y="3369577"/>
                </a:cubicBezTo>
                <a:cubicBezTo>
                  <a:pt x="11297858" y="3342832"/>
                  <a:pt x="11284309" y="3309399"/>
                  <a:pt x="11284309" y="3269281"/>
                </a:cubicBezTo>
                <a:cubicBezTo>
                  <a:pt x="11284309" y="3231274"/>
                  <a:pt x="11298562" y="3197666"/>
                  <a:pt x="11327067" y="3168457"/>
                </a:cubicBezTo>
                <a:cubicBezTo>
                  <a:pt x="11355572" y="3139248"/>
                  <a:pt x="11388828" y="3124643"/>
                  <a:pt x="11426835" y="3124643"/>
                </a:cubicBezTo>
                <a:cubicBezTo>
                  <a:pt x="11516222" y="3124643"/>
                  <a:pt x="11560915" y="3179894"/>
                  <a:pt x="11560915" y="3290396"/>
                </a:cubicBezTo>
                <a:lnTo>
                  <a:pt x="11560915" y="3686302"/>
                </a:lnTo>
                <a:cubicBezTo>
                  <a:pt x="11560915" y="3773577"/>
                  <a:pt x="11541560" y="3840617"/>
                  <a:pt x="11502849" y="3887422"/>
                </a:cubicBezTo>
                <a:cubicBezTo>
                  <a:pt x="11464139" y="3934227"/>
                  <a:pt x="11409240" y="3957630"/>
                  <a:pt x="11338152" y="3957630"/>
                </a:cubicBezTo>
                <a:cubicBezTo>
                  <a:pt x="11285365" y="3957630"/>
                  <a:pt x="11233281" y="3943553"/>
                  <a:pt x="11181901" y="3915400"/>
                </a:cubicBezTo>
                <a:lnTo>
                  <a:pt x="11181901" y="4274354"/>
                </a:lnTo>
                <a:cubicBezTo>
                  <a:pt x="11261435" y="4300396"/>
                  <a:pt x="11327242" y="4313417"/>
                  <a:pt x="11379327" y="4313417"/>
                </a:cubicBezTo>
                <a:cubicBezTo>
                  <a:pt x="11550358" y="4313417"/>
                  <a:pt x="11689189" y="4254823"/>
                  <a:pt x="11795820" y="4137635"/>
                </a:cubicBezTo>
                <a:cubicBezTo>
                  <a:pt x="11902450" y="4020447"/>
                  <a:pt x="11955766" y="3867891"/>
                  <a:pt x="11955766" y="3679968"/>
                </a:cubicBezTo>
                <a:lnTo>
                  <a:pt x="11955766" y="3333682"/>
                </a:lnTo>
                <a:cubicBezTo>
                  <a:pt x="11955766" y="3158427"/>
                  <a:pt x="11919870" y="3024699"/>
                  <a:pt x="11848079" y="2932497"/>
                </a:cubicBezTo>
                <a:cubicBezTo>
                  <a:pt x="11805146" y="2876894"/>
                  <a:pt x="11746024" y="2832553"/>
                  <a:pt x="11670713" y="2799473"/>
                </a:cubicBezTo>
                <a:cubicBezTo>
                  <a:pt x="11595403" y="2766392"/>
                  <a:pt x="11516574" y="2749852"/>
                  <a:pt x="11434225" y="2749852"/>
                </a:cubicBezTo>
                <a:close/>
                <a:moveTo>
                  <a:pt x="10239424" y="2749852"/>
                </a:moveTo>
                <a:cubicBezTo>
                  <a:pt x="10107808" y="2749852"/>
                  <a:pt x="9996602" y="2796833"/>
                  <a:pt x="9905807" y="2890795"/>
                </a:cubicBezTo>
                <a:cubicBezTo>
                  <a:pt x="9815013" y="2984757"/>
                  <a:pt x="9769615" y="3100361"/>
                  <a:pt x="9769615" y="3237608"/>
                </a:cubicBezTo>
                <a:lnTo>
                  <a:pt x="9769615" y="3824605"/>
                </a:lnTo>
                <a:lnTo>
                  <a:pt x="10164466" y="3824605"/>
                </a:lnTo>
                <a:lnTo>
                  <a:pt x="10164466" y="3230218"/>
                </a:lnTo>
                <a:cubicBezTo>
                  <a:pt x="10164466" y="3169689"/>
                  <a:pt x="10189100" y="3139424"/>
                  <a:pt x="10238368" y="3139424"/>
                </a:cubicBezTo>
                <a:cubicBezTo>
                  <a:pt x="10288341" y="3139424"/>
                  <a:pt x="10313326" y="3169689"/>
                  <a:pt x="10313326" y="3230218"/>
                </a:cubicBezTo>
                <a:lnTo>
                  <a:pt x="10313326" y="3824605"/>
                </a:lnTo>
                <a:lnTo>
                  <a:pt x="10708177" y="3824605"/>
                </a:lnTo>
                <a:lnTo>
                  <a:pt x="10708177" y="3269281"/>
                </a:lnTo>
                <a:cubicBezTo>
                  <a:pt x="10708177" y="3117253"/>
                  <a:pt x="10672634" y="2998657"/>
                  <a:pt x="10601546" y="2913493"/>
                </a:cubicBezTo>
                <a:cubicBezTo>
                  <a:pt x="10510752" y="2804399"/>
                  <a:pt x="10390044" y="2749852"/>
                  <a:pt x="10239424" y="2749852"/>
                </a:cubicBezTo>
                <a:close/>
                <a:moveTo>
                  <a:pt x="8439199" y="2749852"/>
                </a:moveTo>
                <a:cubicBezTo>
                  <a:pt x="8307582" y="2749852"/>
                  <a:pt x="8196377" y="2796833"/>
                  <a:pt x="8105582" y="2890795"/>
                </a:cubicBezTo>
                <a:cubicBezTo>
                  <a:pt x="8014788" y="2984757"/>
                  <a:pt x="7969391" y="3100361"/>
                  <a:pt x="7969391" y="3237608"/>
                </a:cubicBezTo>
                <a:lnTo>
                  <a:pt x="7969391" y="3824605"/>
                </a:lnTo>
                <a:lnTo>
                  <a:pt x="8364241" y="3824605"/>
                </a:lnTo>
                <a:lnTo>
                  <a:pt x="8364241" y="3230218"/>
                </a:lnTo>
                <a:cubicBezTo>
                  <a:pt x="8364241" y="3169689"/>
                  <a:pt x="8388875" y="3139424"/>
                  <a:pt x="8438143" y="3139424"/>
                </a:cubicBezTo>
                <a:cubicBezTo>
                  <a:pt x="8488115" y="3139424"/>
                  <a:pt x="8513101" y="3169689"/>
                  <a:pt x="8513101" y="3230218"/>
                </a:cubicBezTo>
                <a:lnTo>
                  <a:pt x="8513101" y="3824605"/>
                </a:lnTo>
                <a:lnTo>
                  <a:pt x="8907951" y="3824605"/>
                </a:lnTo>
                <a:lnTo>
                  <a:pt x="8907951" y="3269281"/>
                </a:lnTo>
                <a:cubicBezTo>
                  <a:pt x="8907951" y="3117253"/>
                  <a:pt x="8872409" y="2998657"/>
                  <a:pt x="8801320" y="2913493"/>
                </a:cubicBezTo>
                <a:cubicBezTo>
                  <a:pt x="8710527" y="2804399"/>
                  <a:pt x="8589819" y="2749852"/>
                  <a:pt x="8439199" y="2749852"/>
                </a:cubicBezTo>
                <a:close/>
                <a:moveTo>
                  <a:pt x="3011206" y="2383507"/>
                </a:moveTo>
                <a:lnTo>
                  <a:pt x="3011206" y="3248166"/>
                </a:lnTo>
                <a:cubicBezTo>
                  <a:pt x="3011206" y="3398083"/>
                  <a:pt x="3041470" y="3518438"/>
                  <a:pt x="3102000" y="3609232"/>
                </a:cubicBezTo>
                <a:cubicBezTo>
                  <a:pt x="3149861" y="3680319"/>
                  <a:pt x="3213382" y="3736626"/>
                  <a:pt x="3292563" y="3778152"/>
                </a:cubicBezTo>
                <a:cubicBezTo>
                  <a:pt x="3371744" y="3819678"/>
                  <a:pt x="3456028" y="3840441"/>
                  <a:pt x="3545415" y="3840441"/>
                </a:cubicBezTo>
                <a:cubicBezTo>
                  <a:pt x="3555268" y="3840441"/>
                  <a:pt x="3570401" y="3840090"/>
                  <a:pt x="3590812" y="3839386"/>
                </a:cubicBezTo>
                <a:lnTo>
                  <a:pt x="3590812" y="3424476"/>
                </a:lnTo>
                <a:cubicBezTo>
                  <a:pt x="3520428" y="3424476"/>
                  <a:pt x="3472040" y="3408640"/>
                  <a:pt x="3445647" y="3376968"/>
                </a:cubicBezTo>
                <a:cubicBezTo>
                  <a:pt x="3419253" y="3345295"/>
                  <a:pt x="3406056" y="3287581"/>
                  <a:pt x="3406056" y="3203825"/>
                </a:cubicBezTo>
                <a:lnTo>
                  <a:pt x="3583422" y="3203825"/>
                </a:lnTo>
                <a:lnTo>
                  <a:pt x="3583422" y="2786804"/>
                </a:lnTo>
                <a:lnTo>
                  <a:pt x="3406056" y="2786804"/>
                </a:lnTo>
                <a:lnTo>
                  <a:pt x="3406056" y="2383507"/>
                </a:lnTo>
                <a:close/>
                <a:moveTo>
                  <a:pt x="236077" y="2383507"/>
                </a:moveTo>
                <a:lnTo>
                  <a:pt x="236077" y="3824605"/>
                </a:lnTo>
                <a:lnTo>
                  <a:pt x="664711" y="3824605"/>
                </a:lnTo>
                <a:lnTo>
                  <a:pt x="664711" y="2797361"/>
                </a:lnTo>
                <a:lnTo>
                  <a:pt x="809349" y="2797361"/>
                </a:lnTo>
                <a:cubicBezTo>
                  <a:pt x="1054987" y="2797361"/>
                  <a:pt x="1177805" y="2895546"/>
                  <a:pt x="1177805" y="3091915"/>
                </a:cubicBezTo>
                <a:cubicBezTo>
                  <a:pt x="1177805" y="3300953"/>
                  <a:pt x="1052875" y="3405473"/>
                  <a:pt x="803014" y="3405473"/>
                </a:cubicBezTo>
                <a:lnTo>
                  <a:pt x="734391" y="3405473"/>
                </a:lnTo>
                <a:lnTo>
                  <a:pt x="734391" y="3828828"/>
                </a:lnTo>
                <a:cubicBezTo>
                  <a:pt x="793513" y="3831644"/>
                  <a:pt x="836095" y="3833051"/>
                  <a:pt x="862136" y="3833051"/>
                </a:cubicBezTo>
                <a:cubicBezTo>
                  <a:pt x="1083844" y="3833051"/>
                  <a:pt x="1265081" y="3764076"/>
                  <a:pt x="1405848" y="3626124"/>
                </a:cubicBezTo>
                <a:cubicBezTo>
                  <a:pt x="1546614" y="3488173"/>
                  <a:pt x="1616998" y="3310103"/>
                  <a:pt x="1616998" y="3091915"/>
                </a:cubicBezTo>
                <a:cubicBezTo>
                  <a:pt x="1616998" y="2863873"/>
                  <a:pt x="1534649" y="2683340"/>
                  <a:pt x="1369952" y="2550316"/>
                </a:cubicBezTo>
                <a:cubicBezTo>
                  <a:pt x="1231297" y="2439110"/>
                  <a:pt x="1039502" y="2383507"/>
                  <a:pt x="794569" y="2383507"/>
                </a:cubicBezTo>
                <a:close/>
                <a:moveTo>
                  <a:pt x="6009385" y="2347612"/>
                </a:moveTo>
                <a:cubicBezTo>
                  <a:pt x="5884807" y="2347612"/>
                  <a:pt x="5783454" y="2388434"/>
                  <a:pt x="5705329" y="2470079"/>
                </a:cubicBezTo>
                <a:cubicBezTo>
                  <a:pt x="5627203" y="2551723"/>
                  <a:pt x="5588141" y="2656946"/>
                  <a:pt x="5588141" y="2785748"/>
                </a:cubicBezTo>
                <a:lnTo>
                  <a:pt x="5588141" y="3824605"/>
                </a:lnTo>
                <a:lnTo>
                  <a:pt x="6016775" y="3824605"/>
                </a:lnTo>
                <a:lnTo>
                  <a:pt x="6016775" y="2887100"/>
                </a:lnTo>
                <a:cubicBezTo>
                  <a:pt x="6016775" y="2810382"/>
                  <a:pt x="6037890" y="2772023"/>
                  <a:pt x="6080120" y="2772023"/>
                </a:cubicBezTo>
                <a:cubicBezTo>
                  <a:pt x="6102642" y="2772023"/>
                  <a:pt x="6117775" y="2779765"/>
                  <a:pt x="6125517" y="2795250"/>
                </a:cubicBezTo>
                <a:cubicBezTo>
                  <a:pt x="6133259" y="2810734"/>
                  <a:pt x="6137130" y="2841351"/>
                  <a:pt x="6137130" y="2887100"/>
                </a:cubicBezTo>
                <a:lnTo>
                  <a:pt x="6137130" y="3824605"/>
                </a:lnTo>
                <a:lnTo>
                  <a:pt x="6565765" y="3824605"/>
                </a:lnTo>
                <a:lnTo>
                  <a:pt x="6565765" y="2879710"/>
                </a:lnTo>
                <a:cubicBezTo>
                  <a:pt x="6565765" y="2807919"/>
                  <a:pt x="6586880" y="2772023"/>
                  <a:pt x="6629110" y="2772023"/>
                </a:cubicBezTo>
                <a:cubicBezTo>
                  <a:pt x="6651632" y="2772023"/>
                  <a:pt x="6666589" y="2779589"/>
                  <a:pt x="6673979" y="2794722"/>
                </a:cubicBezTo>
                <a:cubicBezTo>
                  <a:pt x="6681369" y="2809854"/>
                  <a:pt x="6685064" y="2840647"/>
                  <a:pt x="6685064" y="2887100"/>
                </a:cubicBezTo>
                <a:lnTo>
                  <a:pt x="6685064" y="3824605"/>
                </a:lnTo>
                <a:lnTo>
                  <a:pt x="7113699" y="3824605"/>
                </a:lnTo>
                <a:lnTo>
                  <a:pt x="7113699" y="2822699"/>
                </a:lnTo>
                <a:cubicBezTo>
                  <a:pt x="7113699" y="2669263"/>
                  <a:pt x="7079211" y="2551723"/>
                  <a:pt x="7010235" y="2470079"/>
                </a:cubicBezTo>
                <a:cubicBezTo>
                  <a:pt x="6941260" y="2388434"/>
                  <a:pt x="6842019" y="2347612"/>
                  <a:pt x="6712514" y="2347612"/>
                </a:cubicBezTo>
                <a:cubicBezTo>
                  <a:pt x="6630870" y="2347612"/>
                  <a:pt x="6562245" y="2363272"/>
                  <a:pt x="6506643" y="2394592"/>
                </a:cubicBezTo>
                <a:cubicBezTo>
                  <a:pt x="6451040" y="2425913"/>
                  <a:pt x="6398956" y="2478173"/>
                  <a:pt x="6350392" y="2551371"/>
                </a:cubicBezTo>
                <a:cubicBezTo>
                  <a:pt x="6270859" y="2415532"/>
                  <a:pt x="6157190" y="2347612"/>
                  <a:pt x="6009385" y="2347612"/>
                </a:cubicBezTo>
                <a:close/>
                <a:moveTo>
                  <a:pt x="9339447" y="2302214"/>
                </a:moveTo>
                <a:cubicBezTo>
                  <a:pt x="9285955" y="2302214"/>
                  <a:pt x="9239679" y="2321042"/>
                  <a:pt x="9200616" y="2358697"/>
                </a:cubicBezTo>
                <a:cubicBezTo>
                  <a:pt x="9161553" y="2396352"/>
                  <a:pt x="9142022" y="2440870"/>
                  <a:pt x="9142022" y="2492249"/>
                </a:cubicBezTo>
                <a:cubicBezTo>
                  <a:pt x="9142022" y="2547148"/>
                  <a:pt x="9160497" y="2592194"/>
                  <a:pt x="9197449" y="2627385"/>
                </a:cubicBezTo>
                <a:cubicBezTo>
                  <a:pt x="9234400" y="2662577"/>
                  <a:pt x="9281732" y="2680173"/>
                  <a:pt x="9339447" y="2680173"/>
                </a:cubicBezTo>
                <a:cubicBezTo>
                  <a:pt x="9397160" y="2680173"/>
                  <a:pt x="9444494" y="2662577"/>
                  <a:pt x="9481445" y="2627385"/>
                </a:cubicBezTo>
                <a:cubicBezTo>
                  <a:pt x="9518396" y="2592194"/>
                  <a:pt x="9536872" y="2547148"/>
                  <a:pt x="9536872" y="2492249"/>
                </a:cubicBezTo>
                <a:cubicBezTo>
                  <a:pt x="9536872" y="2440870"/>
                  <a:pt x="9517341" y="2396352"/>
                  <a:pt x="9478278" y="2358697"/>
                </a:cubicBezTo>
                <a:cubicBezTo>
                  <a:pt x="9439215" y="2321042"/>
                  <a:pt x="9392937" y="2302214"/>
                  <a:pt x="9339447" y="2302214"/>
                </a:cubicBezTo>
                <a:close/>
                <a:moveTo>
                  <a:pt x="7539222" y="2302214"/>
                </a:moveTo>
                <a:cubicBezTo>
                  <a:pt x="7485730" y="2302214"/>
                  <a:pt x="7439453" y="2321042"/>
                  <a:pt x="7400391" y="2358697"/>
                </a:cubicBezTo>
                <a:cubicBezTo>
                  <a:pt x="7361328" y="2396352"/>
                  <a:pt x="7341796" y="2440870"/>
                  <a:pt x="7341796" y="2492249"/>
                </a:cubicBezTo>
                <a:cubicBezTo>
                  <a:pt x="7341796" y="2547148"/>
                  <a:pt x="7360272" y="2592194"/>
                  <a:pt x="7397223" y="2627385"/>
                </a:cubicBezTo>
                <a:cubicBezTo>
                  <a:pt x="7434175" y="2662577"/>
                  <a:pt x="7481507" y="2680173"/>
                  <a:pt x="7539222" y="2680173"/>
                </a:cubicBezTo>
                <a:cubicBezTo>
                  <a:pt x="7596936" y="2680173"/>
                  <a:pt x="7644269" y="2662577"/>
                  <a:pt x="7681220" y="2627385"/>
                </a:cubicBezTo>
                <a:cubicBezTo>
                  <a:pt x="7718171" y="2592194"/>
                  <a:pt x="7736647" y="2547148"/>
                  <a:pt x="7736647" y="2492249"/>
                </a:cubicBezTo>
                <a:cubicBezTo>
                  <a:pt x="7736647" y="2440870"/>
                  <a:pt x="7717115" y="2396352"/>
                  <a:pt x="7678053" y="2358697"/>
                </a:cubicBezTo>
                <a:cubicBezTo>
                  <a:pt x="7638990" y="2321042"/>
                  <a:pt x="7592713" y="2302214"/>
                  <a:pt x="7539222" y="2302214"/>
                </a:cubicBezTo>
                <a:close/>
                <a:moveTo>
                  <a:pt x="0" y="0"/>
                </a:moveTo>
                <a:lnTo>
                  <a:pt x="12192001" y="0"/>
                </a:lnTo>
                <a:lnTo>
                  <a:pt x="12192001" y="6858519"/>
                </a:lnTo>
                <a:lnTo>
                  <a:pt x="0" y="6858519"/>
                </a:lnTo>
                <a:close/>
              </a:path>
            </a:pathLst>
          </a:custGeom>
          <a:solidFill>
            <a:srgbClr val="9BAFB5"/>
          </a:solidFill>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dirty="0"/>
          </a:p>
        </p:txBody>
      </p:sp>
      <p:sp>
        <p:nvSpPr>
          <p:cNvPr id="5" name="TextBox 4">
            <a:extLst>
              <a:ext uri="{FF2B5EF4-FFF2-40B4-BE49-F238E27FC236}">
                <a16:creationId xmlns:a16="http://schemas.microsoft.com/office/drawing/2014/main" id="{B98922F0-CF3B-4D67-E04D-B234C41940B4}"/>
              </a:ext>
            </a:extLst>
          </p:cNvPr>
          <p:cNvSpPr txBox="1"/>
          <p:nvPr/>
        </p:nvSpPr>
        <p:spPr>
          <a:xfrm>
            <a:off x="1092200" y="399871"/>
            <a:ext cx="3894015" cy="1200329"/>
          </a:xfrm>
          <a:prstGeom prst="rect">
            <a:avLst/>
          </a:prstGeom>
          <a:noFill/>
        </p:spPr>
        <p:txBody>
          <a:bodyPr wrap="none" rtlCol="0">
            <a:spAutoFit/>
          </a:bodyPr>
          <a:lstStyle/>
          <a:p>
            <a:r>
              <a:rPr lang="en-US" sz="7200" dirty="0">
                <a:latin typeface="Bauhaus 93" panose="04030905020B02020C02" pitchFamily="82" charset="0"/>
              </a:rPr>
              <a:t>Overview</a:t>
            </a:r>
          </a:p>
        </p:txBody>
      </p:sp>
    </p:spTree>
    <p:extLst>
      <p:ext uri="{BB962C8B-B14F-4D97-AF65-F5344CB8AC3E}">
        <p14:creationId xmlns:p14="http://schemas.microsoft.com/office/powerpoint/2010/main" val="77578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F7578EB7-089D-A058-6CB7-5650C65CC36A}"/>
              </a:ext>
            </a:extLst>
          </p:cNvPr>
          <p:cNvGraphicFramePr>
            <a:graphicFrameLocks noGrp="1"/>
          </p:cNvGraphicFramePr>
          <p:nvPr>
            <p:ph idx="1"/>
            <p:extLst>
              <p:ext uri="{D42A27DB-BD31-4B8C-83A1-F6EECF244321}">
                <p14:modId xmlns:p14="http://schemas.microsoft.com/office/powerpoint/2010/main" val="306085205"/>
              </p:ext>
            </p:extLst>
          </p:nvPr>
        </p:nvGraphicFramePr>
        <p:xfrm>
          <a:off x="327171" y="1174458"/>
          <a:ext cx="11685864" cy="5500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descr="A squirrel">
            <a:extLst>
              <a:ext uri="{FF2B5EF4-FFF2-40B4-BE49-F238E27FC236}">
                <a16:creationId xmlns:a16="http://schemas.microsoft.com/office/drawing/2014/main" id="{0AC2B869-F847-6CD5-3E69-85560E5FB4EC}"/>
              </a:ext>
            </a:extLst>
          </p:cNvPr>
          <p:cNvSpPr/>
          <p:nvPr/>
        </p:nvSpPr>
        <p:spPr>
          <a:xfrm>
            <a:off x="470971" y="3606437"/>
            <a:ext cx="718846" cy="63634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Title 1">
            <a:extLst>
              <a:ext uri="{FF2B5EF4-FFF2-40B4-BE49-F238E27FC236}">
                <a16:creationId xmlns:a16="http://schemas.microsoft.com/office/drawing/2014/main" id="{151F4996-CBDA-293F-10B2-896A6B81DC96}"/>
              </a:ext>
            </a:extLst>
          </p:cNvPr>
          <p:cNvSpPr>
            <a:spLocks noGrp="1"/>
          </p:cNvSpPr>
          <p:nvPr>
            <p:ph type="title"/>
          </p:nvPr>
        </p:nvSpPr>
        <p:spPr>
          <a:xfrm>
            <a:off x="2231136" y="183233"/>
            <a:ext cx="7729728" cy="864108"/>
          </a:xfrm>
        </p:spPr>
        <p:txBody>
          <a:bodyPr/>
          <a:lstStyle/>
          <a:p>
            <a:r>
              <a:rPr lang="en-US" dirty="0"/>
              <a:t>Text mining techniques</a:t>
            </a:r>
          </a:p>
        </p:txBody>
      </p:sp>
    </p:spTree>
    <p:extLst>
      <p:ext uri="{BB962C8B-B14F-4D97-AF65-F5344CB8AC3E}">
        <p14:creationId xmlns:p14="http://schemas.microsoft.com/office/powerpoint/2010/main" val="70099019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55C7-B8E2-8540-68EC-B084039D7FDF}"/>
              </a:ext>
            </a:extLst>
          </p:cNvPr>
          <p:cNvSpPr>
            <a:spLocks noGrp="1"/>
          </p:cNvSpPr>
          <p:nvPr>
            <p:ph type="title"/>
          </p:nvPr>
        </p:nvSpPr>
        <p:spPr>
          <a:xfrm>
            <a:off x="804672" y="978776"/>
            <a:ext cx="5925310" cy="1174991"/>
          </a:xfrm>
        </p:spPr>
        <p:txBody>
          <a:bodyPr>
            <a:normAutofit/>
          </a:bodyPr>
          <a:lstStyle/>
          <a:p>
            <a:r>
              <a:rPr lang="en-US" sz="2400"/>
              <a:t>TF-IDF</a:t>
            </a:r>
          </a:p>
        </p:txBody>
      </p:sp>
      <p:sp>
        <p:nvSpPr>
          <p:cNvPr id="3" name="Content Placeholder 2">
            <a:extLst>
              <a:ext uri="{FF2B5EF4-FFF2-40B4-BE49-F238E27FC236}">
                <a16:creationId xmlns:a16="http://schemas.microsoft.com/office/drawing/2014/main" id="{A6F53596-41F8-8909-4D8B-00F6DBDB5457}"/>
              </a:ext>
            </a:extLst>
          </p:cNvPr>
          <p:cNvSpPr>
            <a:spLocks noGrp="1"/>
          </p:cNvSpPr>
          <p:nvPr>
            <p:ph idx="1"/>
          </p:nvPr>
        </p:nvSpPr>
        <p:spPr>
          <a:xfrm>
            <a:off x="804672" y="2640692"/>
            <a:ext cx="5925310" cy="3255252"/>
          </a:xfrm>
        </p:spPr>
        <p:txBody>
          <a:bodyPr>
            <a:normAutofit/>
          </a:bodyPr>
          <a:lstStyle/>
          <a:p>
            <a:r>
              <a:rPr lang="en-US" sz="1700"/>
              <a:t>The TF-IDF(term frequency-inverse document frequency) it's a statistical number, which combines (term frequency) which measures how often a certain term appears in a document, and the (inverse document frequency) which measures how unique is a certain term across all the documents. </a:t>
            </a:r>
          </a:p>
          <a:p>
            <a:r>
              <a:rPr lang="en-US" sz="1700"/>
              <a:t>It is used to show the importance of a certain word to a document. It is used as wight in information retrieval in text mining. </a:t>
            </a:r>
          </a:p>
          <a:p>
            <a:r>
              <a:rPr lang="en-US" sz="1700"/>
              <a:t>The value of the TFIDF increases each time a certain word appears in a document the more often it appears the higher the value of the TF-IDF.</a:t>
            </a:r>
          </a:p>
        </p:txBody>
      </p:sp>
      <p:pic>
        <p:nvPicPr>
          <p:cNvPr id="6" name="Picture 5" descr="Graph on document with pen">
            <a:extLst>
              <a:ext uri="{FF2B5EF4-FFF2-40B4-BE49-F238E27FC236}">
                <a16:creationId xmlns:a16="http://schemas.microsoft.com/office/drawing/2014/main" id="{23B4F1DC-1C71-9383-9009-34DA4591406D}"/>
              </a:ext>
            </a:extLst>
          </p:cNvPr>
          <p:cNvPicPr>
            <a:picLocks noChangeAspect="1"/>
          </p:cNvPicPr>
          <p:nvPr/>
        </p:nvPicPr>
        <p:blipFill rotWithShape="1">
          <a:blip r:embed="rId3"/>
          <a:srcRect l="34196" r="20473" b="-1"/>
          <a:stretch/>
        </p:blipFill>
        <p:spPr>
          <a:xfrm>
            <a:off x="7534654" y="10"/>
            <a:ext cx="4657345" cy="6857990"/>
          </a:xfrm>
          <a:prstGeom prst="rect">
            <a:avLst/>
          </a:prstGeom>
        </p:spPr>
      </p:pic>
    </p:spTree>
    <p:extLst>
      <p:ext uri="{BB962C8B-B14F-4D97-AF65-F5344CB8AC3E}">
        <p14:creationId xmlns:p14="http://schemas.microsoft.com/office/powerpoint/2010/main" val="17559794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F958-E2B4-BF37-0C47-73F3ABB455F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CD70B43-B257-2AC7-5332-3F79E0EA5E6F}"/>
              </a:ext>
            </a:extLst>
          </p:cNvPr>
          <p:cNvSpPr>
            <a:spLocks noGrp="1"/>
          </p:cNvSpPr>
          <p:nvPr>
            <p:ph idx="1"/>
          </p:nvPr>
        </p:nvSpPr>
        <p:spPr/>
        <p:txBody>
          <a:bodyPr/>
          <a:lstStyle/>
          <a:p>
            <a:r>
              <a:rPr lang="en-US" dirty="0"/>
              <a:t>Document1: “The cat chased the fox”</a:t>
            </a:r>
          </a:p>
          <a:p>
            <a:r>
              <a:rPr lang="en-US" dirty="0"/>
              <a:t>Document 2:”The cat is sleeping”</a:t>
            </a:r>
          </a:p>
          <a:p>
            <a:r>
              <a:rPr lang="en-US" dirty="0"/>
              <a:t>Document 3:”The fox ate the chickens”</a:t>
            </a:r>
          </a:p>
          <a:p>
            <a:r>
              <a:rPr lang="en-US" dirty="0"/>
              <a:t>I will calculate TF-IDF for the cat in document 1:</a:t>
            </a:r>
          </a:p>
          <a:p>
            <a:r>
              <a:rPr lang="en-US" dirty="0"/>
              <a:t>TF = 1/5</a:t>
            </a:r>
          </a:p>
          <a:p>
            <a:r>
              <a:rPr lang="en-US" dirty="0"/>
              <a:t>IDF= log ( 3/ 2)</a:t>
            </a:r>
          </a:p>
          <a:p>
            <a:r>
              <a:rPr lang="en-US" dirty="0"/>
              <a:t>TF-IDF= TF * IDF = 0.0352</a:t>
            </a:r>
          </a:p>
        </p:txBody>
      </p:sp>
    </p:spTree>
    <p:extLst>
      <p:ext uri="{BB962C8B-B14F-4D97-AF65-F5344CB8AC3E}">
        <p14:creationId xmlns:p14="http://schemas.microsoft.com/office/powerpoint/2010/main" val="2697052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FE58-2298-EB9A-9023-702BBF5038D7}"/>
              </a:ext>
            </a:extLst>
          </p:cNvPr>
          <p:cNvSpPr>
            <a:spLocks noGrp="1"/>
          </p:cNvSpPr>
          <p:nvPr>
            <p:ph type="ctrTitle"/>
          </p:nvPr>
        </p:nvSpPr>
        <p:spPr/>
        <p:txBody>
          <a:bodyPr/>
          <a:lstStyle/>
          <a:p>
            <a:r>
              <a:rPr lang="en-US" dirty="0"/>
              <a:t>Graph Mining</a:t>
            </a:r>
          </a:p>
        </p:txBody>
      </p:sp>
    </p:spTree>
    <p:extLst>
      <p:ext uri="{BB962C8B-B14F-4D97-AF65-F5344CB8AC3E}">
        <p14:creationId xmlns:p14="http://schemas.microsoft.com/office/powerpoint/2010/main" val="188420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D191-03BB-A4D8-0050-289B3A64B57E}"/>
              </a:ext>
            </a:extLst>
          </p:cNvPr>
          <p:cNvSpPr>
            <a:spLocks noGrp="1"/>
          </p:cNvSpPr>
          <p:nvPr>
            <p:ph type="title"/>
          </p:nvPr>
        </p:nvSpPr>
        <p:spPr>
          <a:xfrm>
            <a:off x="6900672" y="978776"/>
            <a:ext cx="4486656" cy="1174991"/>
          </a:xfrm>
        </p:spPr>
        <p:txBody>
          <a:bodyPr>
            <a:normAutofit/>
          </a:bodyPr>
          <a:lstStyle/>
          <a:p>
            <a:r>
              <a:rPr lang="en-US" sz="2400"/>
              <a:t>What is Graph Mining?</a:t>
            </a:r>
          </a:p>
        </p:txBody>
      </p:sp>
      <p:pic>
        <p:nvPicPr>
          <p:cNvPr id="5" name="Picture 4" descr="Graph">
            <a:extLst>
              <a:ext uri="{FF2B5EF4-FFF2-40B4-BE49-F238E27FC236}">
                <a16:creationId xmlns:a16="http://schemas.microsoft.com/office/drawing/2014/main" id="{F776C7D2-3BFA-252A-8D01-2953824F707A}"/>
              </a:ext>
            </a:extLst>
          </p:cNvPr>
          <p:cNvPicPr>
            <a:picLocks noChangeAspect="1"/>
          </p:cNvPicPr>
          <p:nvPr/>
        </p:nvPicPr>
        <p:blipFill rotWithShape="1">
          <a:blip r:embed="rId3"/>
          <a:srcRect l="16632" r="27898"/>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F5F43485-C574-F180-BF36-B8CB1A76E8DA}"/>
              </a:ext>
            </a:extLst>
          </p:cNvPr>
          <p:cNvSpPr>
            <a:spLocks noGrp="1"/>
          </p:cNvSpPr>
          <p:nvPr>
            <p:ph idx="1"/>
          </p:nvPr>
        </p:nvSpPr>
        <p:spPr>
          <a:xfrm>
            <a:off x="6900672" y="2640692"/>
            <a:ext cx="4486656" cy="3255252"/>
          </a:xfrm>
        </p:spPr>
        <p:txBody>
          <a:bodyPr>
            <a:normAutofit/>
          </a:bodyPr>
          <a:lstStyle/>
          <a:p>
            <a:r>
              <a:rPr lang="en-US" dirty="0"/>
              <a:t>Graph mining is the process of finding patterns and relationships in graphs. Using graph mining we can find relationship that will help us in clustering the graph sets, find connection between the graph sets, or characterizing graphs. Predicting these patterns or trends can help us in building models to enhance real life applications (example : social media, fraud detection).</a:t>
            </a:r>
          </a:p>
        </p:txBody>
      </p:sp>
    </p:spTree>
    <p:extLst>
      <p:ext uri="{BB962C8B-B14F-4D97-AF65-F5344CB8AC3E}">
        <p14:creationId xmlns:p14="http://schemas.microsoft.com/office/powerpoint/2010/main" val="129778170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6755-4EC2-AADA-79C1-2EE03D3FBC93}"/>
              </a:ext>
            </a:extLst>
          </p:cNvPr>
          <p:cNvSpPr>
            <a:spLocks noGrp="1"/>
          </p:cNvSpPr>
          <p:nvPr>
            <p:ph type="title"/>
          </p:nvPr>
        </p:nvSpPr>
        <p:spPr>
          <a:xfrm>
            <a:off x="5445496" y="978776"/>
            <a:ext cx="5925310" cy="1174991"/>
          </a:xfrm>
        </p:spPr>
        <p:txBody>
          <a:bodyPr>
            <a:normAutofit/>
          </a:bodyPr>
          <a:lstStyle/>
          <a:p>
            <a:r>
              <a:rPr lang="en-US" sz="2400"/>
              <a:t>Examples</a:t>
            </a:r>
          </a:p>
        </p:txBody>
      </p:sp>
      <p:pic>
        <p:nvPicPr>
          <p:cNvPr id="5" name="Picture 2" descr="Abstract background whit lines and circles Vector Image">
            <a:extLst>
              <a:ext uri="{FF2B5EF4-FFF2-40B4-BE49-F238E27FC236}">
                <a16:creationId xmlns:a16="http://schemas.microsoft.com/office/drawing/2014/main" id="{D18EB848-D7BA-59B3-1CEE-293DD20CD4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80"/>
          <a:stretch/>
        </p:blipFill>
        <p:spPr bwMode="auto">
          <a:xfrm rot="5400000">
            <a:off x="-1100327" y="1100327"/>
            <a:ext cx="6858000" cy="4657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F88F8CC-05E6-F42D-8113-5358FB09DCC2}"/>
              </a:ext>
            </a:extLst>
          </p:cNvPr>
          <p:cNvSpPr>
            <a:spLocks noGrp="1"/>
          </p:cNvSpPr>
          <p:nvPr>
            <p:ph idx="1"/>
          </p:nvPr>
        </p:nvSpPr>
        <p:spPr>
          <a:xfrm>
            <a:off x="5445496" y="2640692"/>
            <a:ext cx="5925310" cy="3255252"/>
          </a:xfrm>
        </p:spPr>
        <p:txBody>
          <a:bodyPr>
            <a:normAutofit/>
          </a:bodyPr>
          <a:lstStyle/>
          <a:p>
            <a:pPr>
              <a:lnSpc>
                <a:spcPct val="90000"/>
              </a:lnSpc>
              <a:buFont typeface="Wingdings" panose="05000000000000000000" pitchFamily="2" charset="2"/>
              <a:buChar char="§"/>
            </a:pPr>
            <a:r>
              <a:rPr lang="en-US" sz="1500"/>
              <a:t>Graph mining is used in social network to detect users when to react with each other frequently.</a:t>
            </a:r>
          </a:p>
          <a:p>
            <a:pPr>
              <a:lnSpc>
                <a:spcPct val="90000"/>
              </a:lnSpc>
              <a:buFont typeface="Wingdings" panose="05000000000000000000" pitchFamily="2" charset="2"/>
              <a:buChar char="§"/>
            </a:pPr>
            <a:r>
              <a:rPr lang="en-US" sz="1500"/>
              <a:t>Graph mining is used in citation networks order to identify the nodes that play important roles in terms of influence, our connectivity.(Influential authors)</a:t>
            </a:r>
          </a:p>
          <a:p>
            <a:pPr>
              <a:lnSpc>
                <a:spcPct val="90000"/>
              </a:lnSpc>
              <a:buFont typeface="Wingdings" panose="05000000000000000000" pitchFamily="2" charset="2"/>
              <a:buChar char="§"/>
            </a:pPr>
            <a:r>
              <a:rPr lang="en-US" sz="1500"/>
              <a:t>Graph mining is used in analyzing paths in a graph to understand a flow through a network. Such as in transportation network, graph mining helps in finding the best path between different locations (route optimization).</a:t>
            </a:r>
          </a:p>
          <a:p>
            <a:pPr>
              <a:lnSpc>
                <a:spcPct val="90000"/>
              </a:lnSpc>
              <a:buFont typeface="Wingdings" panose="05000000000000000000" pitchFamily="2" charset="2"/>
              <a:buChar char="§"/>
            </a:pPr>
            <a:r>
              <a:rPr lang="en-US" sz="1500"/>
              <a:t>Graph mining is used in recommendation systems by finding connections between users. For example, understanding connection between different users in a movie recommendation system to provide better movie suggestions.</a:t>
            </a:r>
          </a:p>
        </p:txBody>
      </p:sp>
    </p:spTree>
    <p:extLst>
      <p:ext uri="{BB962C8B-B14F-4D97-AF65-F5344CB8AC3E}">
        <p14:creationId xmlns:p14="http://schemas.microsoft.com/office/powerpoint/2010/main" val="563890456"/>
      </p:ext>
    </p:extLst>
  </p:cSld>
  <p:clrMapOvr>
    <a:masterClrMapping/>
  </p:clrMapOvr>
  <p:transition spd="slow">
    <p:push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71ED-CC23-E222-00CD-F08AE15B9538}"/>
              </a:ext>
            </a:extLst>
          </p:cNvPr>
          <p:cNvSpPr>
            <a:spLocks noGrp="1"/>
          </p:cNvSpPr>
          <p:nvPr>
            <p:ph type="title"/>
          </p:nvPr>
        </p:nvSpPr>
        <p:spPr/>
        <p:txBody>
          <a:bodyPr/>
          <a:lstStyle/>
          <a:p>
            <a:endParaRPr lang="en-US"/>
          </a:p>
        </p:txBody>
      </p:sp>
      <p:pic>
        <p:nvPicPr>
          <p:cNvPr id="5" name="Content Placeholder 4" descr="A person and person working on a computer&#10;&#10;Description automatically generated">
            <a:extLst>
              <a:ext uri="{FF2B5EF4-FFF2-40B4-BE49-F238E27FC236}">
                <a16:creationId xmlns:a16="http://schemas.microsoft.com/office/drawing/2014/main" id="{60F0DF46-A464-0C89-1C63-68E094C50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429429424"/>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9ED3-17CF-96C7-472F-2F5444AF7D13}"/>
              </a:ext>
            </a:extLst>
          </p:cNvPr>
          <p:cNvSpPr>
            <a:spLocks noGrp="1"/>
          </p:cNvSpPr>
          <p:nvPr>
            <p:ph type="title"/>
          </p:nvPr>
        </p:nvSpPr>
        <p:spPr>
          <a:xfrm>
            <a:off x="2231136" y="192905"/>
            <a:ext cx="7729728" cy="1188720"/>
          </a:xfrm>
        </p:spPr>
        <p:txBody>
          <a:bodyPr/>
          <a:lstStyle/>
          <a:p>
            <a:r>
              <a:rPr lang="en-US" dirty="0"/>
              <a:t>How graph mining algorithms work?</a:t>
            </a:r>
          </a:p>
        </p:txBody>
      </p:sp>
      <p:sp>
        <p:nvSpPr>
          <p:cNvPr id="3" name="Content Placeholder 2">
            <a:extLst>
              <a:ext uri="{FF2B5EF4-FFF2-40B4-BE49-F238E27FC236}">
                <a16:creationId xmlns:a16="http://schemas.microsoft.com/office/drawing/2014/main" id="{3DD24866-C0D7-2FAB-DA69-DE4ACF9E2388}"/>
              </a:ext>
            </a:extLst>
          </p:cNvPr>
          <p:cNvSpPr>
            <a:spLocks noGrp="1"/>
          </p:cNvSpPr>
          <p:nvPr>
            <p:ph idx="1"/>
          </p:nvPr>
        </p:nvSpPr>
        <p:spPr>
          <a:xfrm>
            <a:off x="2231136" y="1790057"/>
            <a:ext cx="7729728" cy="3101983"/>
          </a:xfrm>
        </p:spPr>
        <p:txBody>
          <a:bodyPr/>
          <a:lstStyle/>
          <a:p>
            <a:r>
              <a:rPr lang="en-US" dirty="0"/>
              <a:t>The main goal of graph mining algorithms is to analyze the structure of a graph and find the relationships to discover insights and important information.</a:t>
            </a:r>
          </a:p>
          <a:p>
            <a:r>
              <a:rPr lang="en-US" dirty="0"/>
              <a:t>The operation of graph mining algorithms start by creating a representation of the data in the graph. It then represent this data in a form of a matrix or a graph database. Once the data from the graph are represented, the algorithms are used to extract the information we need. These algorithms perform mathematical and computational techniques to find hidden patterns within networks.</a:t>
            </a:r>
          </a:p>
        </p:txBody>
      </p:sp>
      <p:graphicFrame>
        <p:nvGraphicFramePr>
          <p:cNvPr id="8" name="Diagram 7">
            <a:extLst>
              <a:ext uri="{FF2B5EF4-FFF2-40B4-BE49-F238E27FC236}">
                <a16:creationId xmlns:a16="http://schemas.microsoft.com/office/drawing/2014/main" id="{D7424D9C-8B20-ACFC-0638-52B315BB35EC}"/>
              </a:ext>
            </a:extLst>
          </p:cNvPr>
          <p:cNvGraphicFramePr/>
          <p:nvPr>
            <p:extLst>
              <p:ext uri="{D42A27DB-BD31-4B8C-83A1-F6EECF244321}">
                <p14:modId xmlns:p14="http://schemas.microsoft.com/office/powerpoint/2010/main" val="1646261004"/>
              </p:ext>
            </p:extLst>
          </p:nvPr>
        </p:nvGraphicFramePr>
        <p:xfrm>
          <a:off x="152400" y="4978400"/>
          <a:ext cx="11751578" cy="139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239018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D43D-59BD-821B-478C-EF5F093A5F15}"/>
              </a:ext>
            </a:extLst>
          </p:cNvPr>
          <p:cNvSpPr>
            <a:spLocks noGrp="1"/>
          </p:cNvSpPr>
          <p:nvPr>
            <p:ph type="title"/>
          </p:nvPr>
        </p:nvSpPr>
        <p:spPr>
          <a:xfrm>
            <a:off x="313267" y="168825"/>
            <a:ext cx="11573933" cy="1188720"/>
          </a:xfrm>
        </p:spPr>
        <p:txBody>
          <a:bodyPr/>
          <a:lstStyle/>
          <a:p>
            <a:r>
              <a:rPr lang="en-US" dirty="0"/>
              <a:t>Programming languages and tools in industry</a:t>
            </a:r>
          </a:p>
        </p:txBody>
      </p:sp>
      <p:graphicFrame>
        <p:nvGraphicFramePr>
          <p:cNvPr id="7" name="Content Placeholder 6">
            <a:extLst>
              <a:ext uri="{FF2B5EF4-FFF2-40B4-BE49-F238E27FC236}">
                <a16:creationId xmlns:a16="http://schemas.microsoft.com/office/drawing/2014/main" id="{A20CAA5F-E652-7993-3929-777A44B456C1}"/>
              </a:ext>
            </a:extLst>
          </p:cNvPr>
          <p:cNvGraphicFramePr>
            <a:graphicFrameLocks noGrp="1"/>
          </p:cNvGraphicFramePr>
          <p:nvPr>
            <p:ph idx="1"/>
            <p:extLst>
              <p:ext uri="{D42A27DB-BD31-4B8C-83A1-F6EECF244321}">
                <p14:modId xmlns:p14="http://schemas.microsoft.com/office/powerpoint/2010/main" val="3234991115"/>
              </p:ext>
            </p:extLst>
          </p:nvPr>
        </p:nvGraphicFramePr>
        <p:xfrm>
          <a:off x="313267" y="2003044"/>
          <a:ext cx="11573933" cy="3821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84635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D191A6-F720-8CFB-1807-2F6C88BBE3DC}"/>
              </a:ext>
            </a:extLst>
          </p:cNvPr>
          <p:cNvPicPr>
            <a:picLocks noChangeAspect="1"/>
          </p:cNvPicPr>
          <p:nvPr/>
        </p:nvPicPr>
        <p:blipFill rotWithShape="1">
          <a:blip r:embed="rId2">
            <a:alphaModFix amt="40000"/>
          </a:blip>
          <a:srcRect t="1747"/>
          <a:stretch/>
        </p:blipFill>
        <p:spPr>
          <a:xfrm>
            <a:off x="20" y="10"/>
            <a:ext cx="12191980" cy="6857990"/>
          </a:xfrm>
          <a:prstGeom prst="rect">
            <a:avLst/>
          </a:prstGeom>
        </p:spPr>
      </p:pic>
      <p:sp>
        <p:nvSpPr>
          <p:cNvPr id="2" name="Title 1">
            <a:extLst>
              <a:ext uri="{FF2B5EF4-FFF2-40B4-BE49-F238E27FC236}">
                <a16:creationId xmlns:a16="http://schemas.microsoft.com/office/drawing/2014/main" id="{916FFE58-2298-EB9A-9023-702BBF5038D7}"/>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a:solidFill>
                  <a:schemeClr val="tx1"/>
                </a:solidFill>
              </a:rPr>
              <a:t>My Application</a:t>
            </a:r>
          </a:p>
        </p:txBody>
      </p:sp>
    </p:spTree>
    <p:extLst>
      <p:ext uri="{BB962C8B-B14F-4D97-AF65-F5344CB8AC3E}">
        <p14:creationId xmlns:p14="http://schemas.microsoft.com/office/powerpoint/2010/main" val="415457404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67418"/>
            <a:ext cx="7729728" cy="1188720"/>
          </a:xfrm>
          <a:solidFill>
            <a:srgbClr val="FFFFFF"/>
          </a:solidFill>
        </p:spPr>
        <p:txBody>
          <a:bodyPr>
            <a:normAutofit/>
          </a:bodyPr>
          <a:lstStyle/>
          <a:p>
            <a:r>
              <a:rPr lang="en-US" dirty="0"/>
              <a:t>Historical background</a:t>
            </a:r>
          </a:p>
        </p:txBody>
      </p:sp>
      <p:graphicFrame>
        <p:nvGraphicFramePr>
          <p:cNvPr id="22" name="Content Placeholder 2">
            <a:extLst>
              <a:ext uri="{FF2B5EF4-FFF2-40B4-BE49-F238E27FC236}">
                <a16:creationId xmlns:a16="http://schemas.microsoft.com/office/drawing/2014/main" id="{BC4B291C-999F-84CD-AA58-B73CA9308293}"/>
              </a:ext>
            </a:extLst>
          </p:cNvPr>
          <p:cNvGraphicFramePr>
            <a:graphicFrameLocks noGrp="1"/>
          </p:cNvGraphicFramePr>
          <p:nvPr>
            <p:ph idx="1"/>
            <p:extLst>
              <p:ext uri="{D42A27DB-BD31-4B8C-83A1-F6EECF244321}">
                <p14:modId xmlns:p14="http://schemas.microsoft.com/office/powerpoint/2010/main" val="2158387206"/>
              </p:ext>
            </p:extLst>
          </p:nvPr>
        </p:nvGraphicFramePr>
        <p:xfrm>
          <a:off x="1706062" y="2291262"/>
          <a:ext cx="8779512" cy="2879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a:extLst>
              <a:ext uri="{FF2B5EF4-FFF2-40B4-BE49-F238E27FC236}">
                <a16:creationId xmlns:a16="http://schemas.microsoft.com/office/drawing/2014/main" id="{9BB3DFD3-F0BF-7661-9036-DD56618F9C6B}"/>
              </a:ext>
            </a:extLst>
          </p:cNvPr>
          <p:cNvGraphicFramePr>
            <a:graphicFrameLocks/>
          </p:cNvGraphicFramePr>
          <p:nvPr>
            <p:extLst>
              <p:ext uri="{D42A27DB-BD31-4B8C-83A1-F6EECF244321}">
                <p14:modId xmlns:p14="http://schemas.microsoft.com/office/powerpoint/2010/main" val="3995769331"/>
              </p:ext>
            </p:extLst>
          </p:nvPr>
        </p:nvGraphicFramePr>
        <p:xfrm>
          <a:off x="12648382" y="2291262"/>
          <a:ext cx="8779512" cy="28792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228091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1A5992-75A7-DF31-AE9E-77CF26C1250F}"/>
              </a:ext>
            </a:extLst>
          </p:cNvPr>
          <p:cNvPicPr>
            <a:picLocks noChangeAspect="1"/>
          </p:cNvPicPr>
          <p:nvPr/>
        </p:nvPicPr>
        <p:blipFill>
          <a:blip r:embed="rId3"/>
          <a:stretch>
            <a:fillRect/>
          </a:stretch>
        </p:blipFill>
        <p:spPr>
          <a:xfrm>
            <a:off x="7002826" y="0"/>
            <a:ext cx="5189174" cy="6858000"/>
          </a:xfrm>
          <a:prstGeom prst="rect">
            <a:avLst/>
          </a:prstGeom>
        </p:spPr>
      </p:pic>
      <p:pic>
        <p:nvPicPr>
          <p:cNvPr id="4" name="Picture 3">
            <a:extLst>
              <a:ext uri="{FF2B5EF4-FFF2-40B4-BE49-F238E27FC236}">
                <a16:creationId xmlns:a16="http://schemas.microsoft.com/office/drawing/2014/main" id="{FD6A52CF-D03E-DF3E-6688-38E5961CA031}"/>
              </a:ext>
            </a:extLst>
          </p:cNvPr>
          <p:cNvPicPr>
            <a:picLocks noChangeAspect="1"/>
          </p:cNvPicPr>
          <p:nvPr/>
        </p:nvPicPr>
        <p:blipFill>
          <a:blip r:embed="rId4"/>
          <a:stretch>
            <a:fillRect/>
          </a:stretch>
        </p:blipFill>
        <p:spPr>
          <a:xfrm>
            <a:off x="-1" y="0"/>
            <a:ext cx="5323801" cy="6858000"/>
          </a:xfrm>
          <a:prstGeom prst="rect">
            <a:avLst/>
          </a:prstGeom>
        </p:spPr>
      </p:pic>
    </p:spTree>
    <p:extLst>
      <p:ext uri="{BB962C8B-B14F-4D97-AF65-F5344CB8AC3E}">
        <p14:creationId xmlns:p14="http://schemas.microsoft.com/office/powerpoint/2010/main" val="121953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1A5992-75A7-DF31-AE9E-77CF26C1250F}"/>
              </a:ext>
            </a:extLst>
          </p:cNvPr>
          <p:cNvPicPr>
            <a:picLocks noChangeAspect="1"/>
          </p:cNvPicPr>
          <p:nvPr/>
        </p:nvPicPr>
        <p:blipFill>
          <a:blip r:embed="rId3"/>
          <a:stretch>
            <a:fillRect/>
          </a:stretch>
        </p:blipFill>
        <p:spPr>
          <a:xfrm>
            <a:off x="179661" y="-375"/>
            <a:ext cx="5189174" cy="6858000"/>
          </a:xfrm>
          <a:prstGeom prst="rect">
            <a:avLst/>
          </a:prstGeom>
        </p:spPr>
      </p:pic>
      <p:cxnSp>
        <p:nvCxnSpPr>
          <p:cNvPr id="9" name="Straight Arrow Connector 8">
            <a:extLst>
              <a:ext uri="{FF2B5EF4-FFF2-40B4-BE49-F238E27FC236}">
                <a16:creationId xmlns:a16="http://schemas.microsoft.com/office/drawing/2014/main" id="{42433FBD-82A0-59CB-14F0-CAE289C26952}"/>
              </a:ext>
            </a:extLst>
          </p:cNvPr>
          <p:cNvCxnSpPr/>
          <p:nvPr/>
        </p:nvCxnSpPr>
        <p:spPr>
          <a:xfrm flipH="1" flipV="1">
            <a:off x="2848271" y="4611187"/>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0E67363-A137-82C0-3AC3-212E72BC016D}"/>
              </a:ext>
            </a:extLst>
          </p:cNvPr>
          <p:cNvPicPr>
            <a:picLocks noChangeAspect="1"/>
          </p:cNvPicPr>
          <p:nvPr/>
        </p:nvPicPr>
        <p:blipFill>
          <a:blip r:embed="rId4"/>
          <a:stretch>
            <a:fillRect/>
          </a:stretch>
        </p:blipFill>
        <p:spPr>
          <a:xfrm>
            <a:off x="6742457" y="39187"/>
            <a:ext cx="5449543" cy="6858000"/>
          </a:xfrm>
          <a:prstGeom prst="rect">
            <a:avLst/>
          </a:prstGeom>
        </p:spPr>
      </p:pic>
      <p:pic>
        <p:nvPicPr>
          <p:cNvPr id="14" name="Picture 13">
            <a:extLst>
              <a:ext uri="{FF2B5EF4-FFF2-40B4-BE49-F238E27FC236}">
                <a16:creationId xmlns:a16="http://schemas.microsoft.com/office/drawing/2014/main" id="{14ADE270-46CA-89A6-215F-B778AEF52867}"/>
              </a:ext>
            </a:extLst>
          </p:cNvPr>
          <p:cNvPicPr>
            <a:picLocks noChangeAspect="1"/>
          </p:cNvPicPr>
          <p:nvPr/>
        </p:nvPicPr>
        <p:blipFill>
          <a:blip r:embed="rId5"/>
          <a:stretch>
            <a:fillRect/>
          </a:stretch>
        </p:blipFill>
        <p:spPr>
          <a:xfrm>
            <a:off x="-5323801" y="-375"/>
            <a:ext cx="5323801" cy="6858000"/>
          </a:xfrm>
          <a:prstGeom prst="rect">
            <a:avLst/>
          </a:prstGeom>
        </p:spPr>
      </p:pic>
    </p:spTree>
    <p:extLst>
      <p:ext uri="{BB962C8B-B14F-4D97-AF65-F5344CB8AC3E}">
        <p14:creationId xmlns:p14="http://schemas.microsoft.com/office/powerpoint/2010/main" val="3799444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1A5992-75A7-DF31-AE9E-77CF26C1250F}"/>
              </a:ext>
            </a:extLst>
          </p:cNvPr>
          <p:cNvPicPr>
            <a:picLocks noChangeAspect="1"/>
          </p:cNvPicPr>
          <p:nvPr/>
        </p:nvPicPr>
        <p:blipFill>
          <a:blip r:embed="rId3"/>
          <a:stretch>
            <a:fillRect/>
          </a:stretch>
        </p:blipFill>
        <p:spPr>
          <a:xfrm>
            <a:off x="-5489619" y="0"/>
            <a:ext cx="5189174" cy="6858000"/>
          </a:xfrm>
          <a:prstGeom prst="rect">
            <a:avLst/>
          </a:prstGeom>
        </p:spPr>
      </p:pic>
      <p:cxnSp>
        <p:nvCxnSpPr>
          <p:cNvPr id="9" name="Straight Arrow Connector 8">
            <a:extLst>
              <a:ext uri="{FF2B5EF4-FFF2-40B4-BE49-F238E27FC236}">
                <a16:creationId xmlns:a16="http://schemas.microsoft.com/office/drawing/2014/main" id="{42433FBD-82A0-59CB-14F0-CAE289C26952}"/>
              </a:ext>
            </a:extLst>
          </p:cNvPr>
          <p:cNvCxnSpPr/>
          <p:nvPr/>
        </p:nvCxnSpPr>
        <p:spPr>
          <a:xfrm flipH="1" flipV="1">
            <a:off x="-2821009" y="4611562"/>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0E67363-A137-82C0-3AC3-212E72BC016D}"/>
              </a:ext>
            </a:extLst>
          </p:cNvPr>
          <p:cNvPicPr>
            <a:picLocks noChangeAspect="1"/>
          </p:cNvPicPr>
          <p:nvPr/>
        </p:nvPicPr>
        <p:blipFill>
          <a:blip r:embed="rId4"/>
          <a:stretch>
            <a:fillRect/>
          </a:stretch>
        </p:blipFill>
        <p:spPr>
          <a:xfrm>
            <a:off x="0" y="0"/>
            <a:ext cx="5449543" cy="6858000"/>
          </a:xfrm>
          <a:prstGeom prst="rect">
            <a:avLst/>
          </a:prstGeom>
        </p:spPr>
      </p:pic>
      <p:pic>
        <p:nvPicPr>
          <p:cNvPr id="3" name="Picture 2">
            <a:extLst>
              <a:ext uri="{FF2B5EF4-FFF2-40B4-BE49-F238E27FC236}">
                <a16:creationId xmlns:a16="http://schemas.microsoft.com/office/drawing/2014/main" id="{D9F26459-3793-A169-D405-905959F54CFA}"/>
              </a:ext>
            </a:extLst>
          </p:cNvPr>
          <p:cNvPicPr>
            <a:picLocks noChangeAspect="1"/>
          </p:cNvPicPr>
          <p:nvPr/>
        </p:nvPicPr>
        <p:blipFill>
          <a:blip r:embed="rId5"/>
          <a:stretch>
            <a:fillRect/>
          </a:stretch>
        </p:blipFill>
        <p:spPr>
          <a:xfrm>
            <a:off x="6742459" y="0"/>
            <a:ext cx="5060437" cy="6858000"/>
          </a:xfrm>
          <a:prstGeom prst="rect">
            <a:avLst/>
          </a:prstGeom>
        </p:spPr>
      </p:pic>
      <p:cxnSp>
        <p:nvCxnSpPr>
          <p:cNvPr id="4" name="Straight Arrow Connector 3">
            <a:extLst>
              <a:ext uri="{FF2B5EF4-FFF2-40B4-BE49-F238E27FC236}">
                <a16:creationId xmlns:a16="http://schemas.microsoft.com/office/drawing/2014/main" id="{33D14DF1-D80A-3550-DB3D-62EA564943E3}"/>
              </a:ext>
            </a:extLst>
          </p:cNvPr>
          <p:cNvCxnSpPr/>
          <p:nvPr/>
        </p:nvCxnSpPr>
        <p:spPr>
          <a:xfrm flipH="1" flipV="1">
            <a:off x="2974545" y="5234225"/>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90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E67363-A137-82C0-3AC3-212E72BC016D}"/>
              </a:ext>
            </a:extLst>
          </p:cNvPr>
          <p:cNvPicPr>
            <a:picLocks noChangeAspect="1"/>
          </p:cNvPicPr>
          <p:nvPr/>
        </p:nvPicPr>
        <p:blipFill>
          <a:blip r:embed="rId3"/>
          <a:stretch>
            <a:fillRect/>
          </a:stretch>
        </p:blipFill>
        <p:spPr>
          <a:xfrm>
            <a:off x="-5449543" y="0"/>
            <a:ext cx="5449543" cy="6858000"/>
          </a:xfrm>
          <a:prstGeom prst="rect">
            <a:avLst/>
          </a:prstGeom>
        </p:spPr>
      </p:pic>
      <p:pic>
        <p:nvPicPr>
          <p:cNvPr id="3" name="Picture 2">
            <a:extLst>
              <a:ext uri="{FF2B5EF4-FFF2-40B4-BE49-F238E27FC236}">
                <a16:creationId xmlns:a16="http://schemas.microsoft.com/office/drawing/2014/main" id="{D9F26459-3793-A169-D405-905959F54CFA}"/>
              </a:ext>
            </a:extLst>
          </p:cNvPr>
          <p:cNvPicPr>
            <a:picLocks noChangeAspect="1"/>
          </p:cNvPicPr>
          <p:nvPr/>
        </p:nvPicPr>
        <p:blipFill>
          <a:blip r:embed="rId4"/>
          <a:stretch>
            <a:fillRect/>
          </a:stretch>
        </p:blipFill>
        <p:spPr>
          <a:xfrm>
            <a:off x="0" y="0"/>
            <a:ext cx="5060437" cy="6858000"/>
          </a:xfrm>
          <a:prstGeom prst="rect">
            <a:avLst/>
          </a:prstGeom>
        </p:spPr>
      </p:pic>
      <p:cxnSp>
        <p:nvCxnSpPr>
          <p:cNvPr id="4" name="Straight Arrow Connector 3">
            <a:extLst>
              <a:ext uri="{FF2B5EF4-FFF2-40B4-BE49-F238E27FC236}">
                <a16:creationId xmlns:a16="http://schemas.microsoft.com/office/drawing/2014/main" id="{33D14DF1-D80A-3550-DB3D-62EA564943E3}"/>
              </a:ext>
            </a:extLst>
          </p:cNvPr>
          <p:cNvCxnSpPr/>
          <p:nvPr/>
        </p:nvCxnSpPr>
        <p:spPr>
          <a:xfrm flipH="1" flipV="1">
            <a:off x="-2474998" y="5234225"/>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131E3C39-7370-82C9-D1C1-EB3616DFE005}"/>
              </a:ext>
            </a:extLst>
          </p:cNvPr>
          <p:cNvCxnSpPr/>
          <p:nvPr/>
        </p:nvCxnSpPr>
        <p:spPr>
          <a:xfrm flipH="1" flipV="1">
            <a:off x="3007047" y="3975836"/>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7F01D2-E0CB-6114-D031-95258951FAA3}"/>
              </a:ext>
            </a:extLst>
          </p:cNvPr>
          <p:cNvPicPr>
            <a:picLocks noChangeAspect="1"/>
          </p:cNvPicPr>
          <p:nvPr/>
        </p:nvPicPr>
        <p:blipFill>
          <a:blip r:embed="rId5"/>
          <a:stretch>
            <a:fillRect/>
          </a:stretch>
        </p:blipFill>
        <p:spPr>
          <a:xfrm>
            <a:off x="6984837" y="0"/>
            <a:ext cx="5207163" cy="6858000"/>
          </a:xfrm>
          <a:prstGeom prst="rect">
            <a:avLst/>
          </a:prstGeom>
        </p:spPr>
      </p:pic>
    </p:spTree>
    <p:extLst>
      <p:ext uri="{BB962C8B-B14F-4D97-AF65-F5344CB8AC3E}">
        <p14:creationId xmlns:p14="http://schemas.microsoft.com/office/powerpoint/2010/main" val="203607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26459-3793-A169-D405-905959F54CFA}"/>
              </a:ext>
            </a:extLst>
          </p:cNvPr>
          <p:cNvPicPr>
            <a:picLocks noChangeAspect="1"/>
          </p:cNvPicPr>
          <p:nvPr/>
        </p:nvPicPr>
        <p:blipFill>
          <a:blip r:embed="rId3"/>
          <a:stretch>
            <a:fillRect/>
          </a:stretch>
        </p:blipFill>
        <p:spPr>
          <a:xfrm>
            <a:off x="-5060437" y="0"/>
            <a:ext cx="5060437" cy="6858000"/>
          </a:xfrm>
          <a:prstGeom prst="rect">
            <a:avLst/>
          </a:prstGeom>
        </p:spPr>
      </p:pic>
      <p:cxnSp>
        <p:nvCxnSpPr>
          <p:cNvPr id="2" name="Straight Arrow Connector 1">
            <a:extLst>
              <a:ext uri="{FF2B5EF4-FFF2-40B4-BE49-F238E27FC236}">
                <a16:creationId xmlns:a16="http://schemas.microsoft.com/office/drawing/2014/main" id="{131E3C39-7370-82C9-D1C1-EB3616DFE005}"/>
              </a:ext>
            </a:extLst>
          </p:cNvPr>
          <p:cNvCxnSpPr/>
          <p:nvPr/>
        </p:nvCxnSpPr>
        <p:spPr>
          <a:xfrm flipH="1" flipV="1">
            <a:off x="-2053390" y="3975836"/>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7F01D2-E0CB-6114-D031-95258951FAA3}"/>
              </a:ext>
            </a:extLst>
          </p:cNvPr>
          <p:cNvPicPr>
            <a:picLocks noChangeAspect="1"/>
          </p:cNvPicPr>
          <p:nvPr/>
        </p:nvPicPr>
        <p:blipFill>
          <a:blip r:embed="rId4"/>
          <a:stretch>
            <a:fillRect/>
          </a:stretch>
        </p:blipFill>
        <p:spPr>
          <a:xfrm>
            <a:off x="0" y="0"/>
            <a:ext cx="5207163" cy="6858000"/>
          </a:xfrm>
          <a:prstGeom prst="rect">
            <a:avLst/>
          </a:prstGeom>
        </p:spPr>
      </p:pic>
      <p:cxnSp>
        <p:nvCxnSpPr>
          <p:cNvPr id="5" name="Straight Arrow Connector 4">
            <a:extLst>
              <a:ext uri="{FF2B5EF4-FFF2-40B4-BE49-F238E27FC236}">
                <a16:creationId xmlns:a16="http://schemas.microsoft.com/office/drawing/2014/main" id="{B3AD5136-F162-AD3E-616B-885BAE414DF3}"/>
              </a:ext>
            </a:extLst>
          </p:cNvPr>
          <p:cNvCxnSpPr/>
          <p:nvPr/>
        </p:nvCxnSpPr>
        <p:spPr>
          <a:xfrm flipH="1" flipV="1">
            <a:off x="2788576" y="3710224"/>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15CAE6-C3A2-9C8B-C191-23BE820F7E59}"/>
              </a:ext>
            </a:extLst>
          </p:cNvPr>
          <p:cNvPicPr>
            <a:picLocks noChangeAspect="1"/>
          </p:cNvPicPr>
          <p:nvPr/>
        </p:nvPicPr>
        <p:blipFill>
          <a:blip r:embed="rId5"/>
          <a:stretch>
            <a:fillRect/>
          </a:stretch>
        </p:blipFill>
        <p:spPr>
          <a:xfrm>
            <a:off x="7135606" y="-91440"/>
            <a:ext cx="5056394" cy="6858000"/>
          </a:xfrm>
          <a:prstGeom prst="rect">
            <a:avLst/>
          </a:prstGeom>
        </p:spPr>
      </p:pic>
    </p:spTree>
    <p:extLst>
      <p:ext uri="{BB962C8B-B14F-4D97-AF65-F5344CB8AC3E}">
        <p14:creationId xmlns:p14="http://schemas.microsoft.com/office/powerpoint/2010/main" val="2801153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F01D2-E0CB-6114-D031-95258951FAA3}"/>
              </a:ext>
            </a:extLst>
          </p:cNvPr>
          <p:cNvPicPr>
            <a:picLocks noChangeAspect="1"/>
          </p:cNvPicPr>
          <p:nvPr/>
        </p:nvPicPr>
        <p:blipFill>
          <a:blip r:embed="rId3"/>
          <a:stretch>
            <a:fillRect/>
          </a:stretch>
        </p:blipFill>
        <p:spPr>
          <a:xfrm>
            <a:off x="-5207163" y="0"/>
            <a:ext cx="5207163" cy="6858000"/>
          </a:xfrm>
          <a:prstGeom prst="rect">
            <a:avLst/>
          </a:prstGeom>
        </p:spPr>
      </p:pic>
      <p:cxnSp>
        <p:nvCxnSpPr>
          <p:cNvPr id="5" name="Straight Arrow Connector 4">
            <a:extLst>
              <a:ext uri="{FF2B5EF4-FFF2-40B4-BE49-F238E27FC236}">
                <a16:creationId xmlns:a16="http://schemas.microsoft.com/office/drawing/2014/main" id="{B3AD5136-F162-AD3E-616B-885BAE414DF3}"/>
              </a:ext>
            </a:extLst>
          </p:cNvPr>
          <p:cNvCxnSpPr/>
          <p:nvPr/>
        </p:nvCxnSpPr>
        <p:spPr>
          <a:xfrm flipH="1" flipV="1">
            <a:off x="-2418587" y="3710224"/>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15CAE6-C3A2-9C8B-C191-23BE820F7E59}"/>
              </a:ext>
            </a:extLst>
          </p:cNvPr>
          <p:cNvPicPr>
            <a:picLocks noChangeAspect="1"/>
          </p:cNvPicPr>
          <p:nvPr/>
        </p:nvPicPr>
        <p:blipFill>
          <a:blip r:embed="rId4"/>
          <a:stretch>
            <a:fillRect/>
          </a:stretch>
        </p:blipFill>
        <p:spPr>
          <a:xfrm>
            <a:off x="0" y="0"/>
            <a:ext cx="5056394" cy="6858000"/>
          </a:xfrm>
          <a:prstGeom prst="rect">
            <a:avLst/>
          </a:prstGeom>
        </p:spPr>
      </p:pic>
      <p:cxnSp>
        <p:nvCxnSpPr>
          <p:cNvPr id="4" name="Straight Arrow Connector 3">
            <a:extLst>
              <a:ext uri="{FF2B5EF4-FFF2-40B4-BE49-F238E27FC236}">
                <a16:creationId xmlns:a16="http://schemas.microsoft.com/office/drawing/2014/main" id="{5ED3464A-954B-7F0B-AB9A-91F0BAC2890C}"/>
              </a:ext>
            </a:extLst>
          </p:cNvPr>
          <p:cNvCxnSpPr/>
          <p:nvPr/>
        </p:nvCxnSpPr>
        <p:spPr>
          <a:xfrm flipH="1" flipV="1">
            <a:off x="2880579" y="4241447"/>
            <a:ext cx="1606731" cy="130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1703661-080B-6C72-223C-6D260B6367E7}"/>
              </a:ext>
            </a:extLst>
          </p:cNvPr>
          <p:cNvPicPr>
            <a:picLocks noChangeAspect="1"/>
          </p:cNvPicPr>
          <p:nvPr/>
        </p:nvPicPr>
        <p:blipFill>
          <a:blip r:embed="rId5"/>
          <a:stretch>
            <a:fillRect/>
          </a:stretch>
        </p:blipFill>
        <p:spPr>
          <a:xfrm>
            <a:off x="7135608" y="0"/>
            <a:ext cx="5048367" cy="6858000"/>
          </a:xfrm>
          <a:prstGeom prst="rect">
            <a:avLst/>
          </a:prstGeom>
        </p:spPr>
      </p:pic>
    </p:spTree>
    <p:extLst>
      <p:ext uri="{BB962C8B-B14F-4D97-AF65-F5344CB8AC3E}">
        <p14:creationId xmlns:p14="http://schemas.microsoft.com/office/powerpoint/2010/main" val="97137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37E2C-921F-0C67-6CD0-613F13069703}"/>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a:solidFill>
                  <a:srgbClr val="FFFFFF"/>
                </a:solidFill>
                <a:latin typeface="+mj-lt"/>
                <a:ea typeface="+mj-ea"/>
                <a:cs typeface="+mj-cs"/>
              </a:rPr>
              <a:t>Thank you</a:t>
            </a:r>
          </a:p>
        </p:txBody>
      </p:sp>
    </p:spTree>
    <p:extLst>
      <p:ext uri="{BB962C8B-B14F-4D97-AF65-F5344CB8AC3E}">
        <p14:creationId xmlns:p14="http://schemas.microsoft.com/office/powerpoint/2010/main" val="408900253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les in folders">
            <a:extLst>
              <a:ext uri="{FF2B5EF4-FFF2-40B4-BE49-F238E27FC236}">
                <a16:creationId xmlns:a16="http://schemas.microsoft.com/office/drawing/2014/main" id="{EEB4F8C0-55C5-500E-743E-7AD61717DB29}"/>
              </a:ext>
            </a:extLst>
          </p:cNvPr>
          <p:cNvPicPr>
            <a:picLocks noChangeAspect="1"/>
          </p:cNvPicPr>
          <p:nvPr/>
        </p:nvPicPr>
        <p:blipFill rotWithShape="1">
          <a:blip r:embed="rId2">
            <a:alphaModFix amt="40000"/>
          </a:blip>
          <a:srcRect t="1753" b="13978"/>
          <a:stretch/>
        </p:blipFill>
        <p:spPr>
          <a:xfrm>
            <a:off x="20" y="10"/>
            <a:ext cx="12191980" cy="6857990"/>
          </a:xfrm>
          <a:prstGeom prst="rect">
            <a:avLst/>
          </a:prstGeom>
        </p:spPr>
      </p:pic>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1735667" y="753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References</a:t>
            </a:r>
          </a:p>
        </p:txBody>
      </p:sp>
      <p:sp>
        <p:nvSpPr>
          <p:cNvPr id="6" name="TextBox 5">
            <a:extLst>
              <a:ext uri="{FF2B5EF4-FFF2-40B4-BE49-F238E27FC236}">
                <a16:creationId xmlns:a16="http://schemas.microsoft.com/office/drawing/2014/main" id="{1C92616B-CA69-A1D8-46B3-C0E351A15348}"/>
              </a:ext>
            </a:extLst>
          </p:cNvPr>
          <p:cNvSpPr txBox="1"/>
          <p:nvPr/>
        </p:nvSpPr>
        <p:spPr>
          <a:xfrm>
            <a:off x="81094" y="1951140"/>
            <a:ext cx="12110886" cy="618630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Calibri" panose="020F0502020204030204" pitchFamily="34" charset="0"/>
              </a:rPr>
              <a:t>IBM (2023). </a:t>
            </a:r>
            <a:r>
              <a:rPr lang="en-US" b="0" i="1" dirty="0">
                <a:effectLst/>
                <a:latin typeface="Calibri" panose="020F0502020204030204" pitchFamily="34" charset="0"/>
              </a:rPr>
              <a:t>What is Text Mining? | IBM</a:t>
            </a:r>
            <a:r>
              <a:rPr lang="en-US" b="0" i="0" dirty="0">
                <a:effectLst/>
                <a:latin typeface="Calibri" panose="020F0502020204030204" pitchFamily="34" charset="0"/>
              </a:rPr>
              <a:t>. [online] www.ibm.com. Available at: </a:t>
            </a:r>
            <a:r>
              <a:rPr lang="en-US" b="0" i="0" dirty="0">
                <a:effectLst/>
                <a:latin typeface="Calibri" panose="020F0502020204030204" pitchFamily="34" charset="0"/>
                <a:hlinkClick r:id="rId3"/>
              </a:rPr>
              <a:t>https://www.ibm.com/topics/text-mining</a:t>
            </a:r>
            <a:r>
              <a:rPr lang="en-US" b="0" i="0" dirty="0">
                <a:effectLst/>
                <a:latin typeface="Calibri" panose="020F0502020204030204" pitchFamily="34" charset="0"/>
              </a:rPr>
              <a:t>.</a:t>
            </a:r>
          </a:p>
          <a:p>
            <a:pPr marL="285750" indent="-285750">
              <a:buFont typeface="Arial" panose="020B0604020202020204" pitchFamily="34" charset="0"/>
              <a:buChar char="•"/>
            </a:pPr>
            <a:r>
              <a:rPr lang="en-US" dirty="0"/>
              <a:t>Anon, (n.d.). The History Of Data Mining - </a:t>
            </a:r>
            <a:r>
              <a:rPr lang="en-US" dirty="0" err="1"/>
              <a:t>Dataconomy</a:t>
            </a:r>
            <a:r>
              <a:rPr lang="en-US" dirty="0"/>
              <a:t>. [online] Available at: </a:t>
            </a:r>
            <a:r>
              <a:rPr lang="en-US" dirty="0">
                <a:hlinkClick r:id="rId4"/>
              </a:rPr>
              <a:t>https://dataconomy.com/2016/06/16/history-data-mining/</a:t>
            </a:r>
            <a:r>
              <a:rPr lang="en-US" dirty="0"/>
              <a:t>.</a:t>
            </a:r>
          </a:p>
          <a:p>
            <a:pPr marL="285750" indent="-285750">
              <a:buFont typeface="Arial" panose="020B0604020202020204" pitchFamily="34" charset="0"/>
              <a:buChar char="•"/>
            </a:pPr>
            <a:r>
              <a:rPr lang="en-US" dirty="0"/>
              <a:t>Zencos.com. (2023). 5 Real World Text Mining Examples You Can Apply to Your Data. [online] Available at: </a:t>
            </a:r>
            <a:r>
              <a:rPr lang="en-US" dirty="0">
                <a:hlinkClick r:id="rId5"/>
              </a:rPr>
              <a:t>https://www.zencos.com/blog/text-mining-examples-advanced-analytics</a:t>
            </a:r>
            <a:endParaRPr lang="en-US" dirty="0"/>
          </a:p>
          <a:p>
            <a:pPr marL="285750" indent="-285750">
              <a:buFont typeface="Arial" panose="020B0604020202020204" pitchFamily="34" charset="0"/>
              <a:buChar char="•"/>
            </a:pPr>
            <a:r>
              <a:rPr lang="en-US" dirty="0"/>
              <a:t>Navigating the Present and Future of Education. (2017). History of Data Mining. [online] Available at: </a:t>
            </a:r>
            <a:r>
              <a:rPr lang="en-US" dirty="0">
                <a:hlinkClick r:id="rId6"/>
              </a:rPr>
              <a:t>https://matthewrhoads.com/2017/10/14/blog-post-title-2/</a:t>
            </a:r>
            <a:r>
              <a:rPr lang="en-US" dirty="0"/>
              <a:t>.</a:t>
            </a:r>
          </a:p>
          <a:p>
            <a:pPr marL="285750" indent="-285750">
              <a:buFont typeface="Arial" panose="020B0604020202020204" pitchFamily="34" charset="0"/>
              <a:buChar char="•"/>
            </a:pPr>
            <a:r>
              <a:rPr lang="en-US" dirty="0"/>
              <a:t>www.kdd.org. (n.d.). SIGKDD. [online] Available at: </a:t>
            </a:r>
            <a:r>
              <a:rPr lang="en-US" dirty="0">
                <a:hlinkClick r:id="rId7"/>
              </a:rPr>
              <a:t>https://www.kdd.org/</a:t>
            </a:r>
            <a:r>
              <a:rPr lang="en-US" dirty="0"/>
              <a:t>. </a:t>
            </a:r>
          </a:p>
          <a:p>
            <a:pPr marL="285750" indent="-285750">
              <a:buFont typeface="Arial" panose="020B0604020202020204" pitchFamily="34" charset="0"/>
              <a:buChar char="•"/>
            </a:pPr>
            <a:r>
              <a:rPr lang="en-US" dirty="0"/>
              <a:t>Khan, D.M., </a:t>
            </a:r>
            <a:r>
              <a:rPr lang="en-US" dirty="0" err="1"/>
              <a:t>Mohamudally</a:t>
            </a:r>
            <a:r>
              <a:rPr lang="en-US" dirty="0"/>
              <a:t>, N. and </a:t>
            </a:r>
            <a:r>
              <a:rPr lang="en-US" dirty="0" err="1"/>
              <a:t>Babajee</a:t>
            </a:r>
            <a:r>
              <a:rPr lang="en-US" dirty="0"/>
              <a:t>, D.K.R. (2013). A Unified Theoretical Framework for Data Mining. Procedia Computer Science, [online] </a:t>
            </a:r>
            <a:r>
              <a:rPr lang="en-US" dirty="0">
                <a:hlinkClick r:id="rId8"/>
              </a:rPr>
              <a:t>https://www.sciencedirect.com/science/article/pii/S1877050913001488</a:t>
            </a:r>
            <a:endParaRPr lang="ar-JO" dirty="0"/>
          </a:p>
          <a:p>
            <a:pPr marL="285750" indent="-285750">
              <a:buFont typeface="Arial" panose="020B0604020202020204" pitchFamily="34" charset="0"/>
              <a:buChar char="•"/>
            </a:pPr>
            <a:r>
              <a:rPr lang="en-US" dirty="0"/>
              <a:t>careerfoundry.com. (n.d.). The Top 7 Data Mining Tools of 2022 [+ Pros &amp; Cons of Each]. [online] Available at: </a:t>
            </a:r>
            <a:r>
              <a:rPr lang="en-US" dirty="0">
                <a:hlinkClick r:id="rId9"/>
              </a:rPr>
              <a:t>https://careerfoundry.com/en/blog/data-analytics/best-data-mining-tools/</a:t>
            </a:r>
            <a:r>
              <a:rPr lang="en-US" dirty="0"/>
              <a:t>.</a:t>
            </a:r>
          </a:p>
          <a:p>
            <a:pPr marL="285750" indent="-285750">
              <a:buFont typeface="Arial" panose="020B0604020202020204" pitchFamily="34" charset="0"/>
              <a:buChar char="•"/>
            </a:pPr>
            <a:r>
              <a:rPr lang="en-US" dirty="0" err="1"/>
              <a:t>Whorton</a:t>
            </a:r>
            <a:r>
              <a:rPr lang="en-US" dirty="0"/>
              <a:t>, C. (2020). Pipeline For Text Data Pre-processing. [online] Medium. Available at: </a:t>
            </a:r>
            <a:r>
              <a:rPr lang="en-US" dirty="0">
                <a:hlinkClick r:id="rId10"/>
              </a:rPr>
              <a:t>https://towardsdatascience.com/pipeline-for-text-data-pre-processing-a9887b4e2db3</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26653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les in folders">
            <a:extLst>
              <a:ext uri="{FF2B5EF4-FFF2-40B4-BE49-F238E27FC236}">
                <a16:creationId xmlns:a16="http://schemas.microsoft.com/office/drawing/2014/main" id="{EEB4F8C0-55C5-500E-743E-7AD61717DB29}"/>
              </a:ext>
            </a:extLst>
          </p:cNvPr>
          <p:cNvPicPr>
            <a:picLocks noChangeAspect="1"/>
          </p:cNvPicPr>
          <p:nvPr/>
        </p:nvPicPr>
        <p:blipFill rotWithShape="1">
          <a:blip r:embed="rId2">
            <a:alphaModFix amt="40000"/>
          </a:blip>
          <a:srcRect t="1753" b="13978"/>
          <a:stretch/>
        </p:blipFill>
        <p:spPr>
          <a:xfrm>
            <a:off x="20" y="10"/>
            <a:ext cx="12191980" cy="6857990"/>
          </a:xfrm>
          <a:prstGeom prst="rect">
            <a:avLst/>
          </a:prstGeom>
        </p:spPr>
      </p:pic>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1735667" y="753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References</a:t>
            </a:r>
          </a:p>
        </p:txBody>
      </p:sp>
      <p:sp>
        <p:nvSpPr>
          <p:cNvPr id="6" name="TextBox 5">
            <a:extLst>
              <a:ext uri="{FF2B5EF4-FFF2-40B4-BE49-F238E27FC236}">
                <a16:creationId xmlns:a16="http://schemas.microsoft.com/office/drawing/2014/main" id="{1C92616B-CA69-A1D8-46B3-C0E351A15348}"/>
              </a:ext>
            </a:extLst>
          </p:cNvPr>
          <p:cNvSpPr txBox="1"/>
          <p:nvPr/>
        </p:nvSpPr>
        <p:spPr>
          <a:xfrm>
            <a:off x="81094" y="1951140"/>
            <a:ext cx="12110886" cy="6740307"/>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Calibri" panose="020F0502020204030204" pitchFamily="34" charset="0"/>
              </a:rPr>
              <a:t>Editorial (n.d.). Text mining methods and techniques: The beginner’s guide. [online] roboticsbiz.com. Available at: </a:t>
            </a:r>
            <a:r>
              <a:rPr lang="en-US" b="0" i="0" dirty="0">
                <a:effectLst/>
                <a:latin typeface="Calibri" panose="020F0502020204030204" pitchFamily="34" charset="0"/>
                <a:hlinkClick r:id="rId3"/>
              </a:rPr>
              <a:t>https://roboticsbiz.com/text-mining-methods-and-techniques-the-beginners-guide/</a:t>
            </a:r>
            <a:r>
              <a:rPr lang="en-US" b="0" i="0" dirty="0">
                <a:effectLst/>
                <a:latin typeface="Calibri" panose="020F0502020204030204" pitchFamily="34" charset="0"/>
              </a:rPr>
              <a:t>.</a:t>
            </a:r>
          </a:p>
          <a:p>
            <a:pPr marL="285750" indent="-285750">
              <a:buFont typeface="Arial" panose="020B0604020202020204" pitchFamily="34" charset="0"/>
              <a:buChar char="•"/>
            </a:pPr>
            <a:r>
              <a:rPr lang="en-US" b="0" i="0" dirty="0" err="1">
                <a:effectLst/>
                <a:latin typeface="Calibri" panose="020F0502020204030204" pitchFamily="34" charset="0"/>
              </a:rPr>
              <a:t>GeeksforGeeks</a:t>
            </a:r>
            <a:r>
              <a:rPr lang="en-US" b="0" i="0" dirty="0">
                <a:effectLst/>
                <a:latin typeface="Calibri" panose="020F0502020204030204" pitchFamily="34" charset="0"/>
              </a:rPr>
              <a:t>. (2021). Understanding TF-IDF (Term Frequency-Inverse Document Frequency). [online] Available at: </a:t>
            </a:r>
            <a:r>
              <a:rPr lang="en-US" b="0" i="0" dirty="0">
                <a:effectLst/>
                <a:latin typeface="Calibri" panose="020F0502020204030204" pitchFamily="34" charset="0"/>
                <a:hlinkClick r:id="rId4"/>
              </a:rPr>
              <a:t>https://www.geeksforgeeks.org/understanding-tf-idf-term-frequency-inverse-document-frequency/</a:t>
            </a:r>
            <a:r>
              <a:rPr lang="en-US" b="0" i="0" dirty="0">
                <a:effectLst/>
                <a:latin typeface="Calibri" panose="020F0502020204030204" pitchFamily="34" charset="0"/>
              </a:rPr>
              <a:t>.</a:t>
            </a:r>
          </a:p>
          <a:p>
            <a:pPr marL="285750" indent="-285750">
              <a:buFont typeface="Arial" panose="020B0604020202020204" pitchFamily="34" charset="0"/>
              <a:buChar char="•"/>
            </a:pPr>
            <a:r>
              <a:rPr lang="en-US" b="0" i="0" dirty="0" err="1">
                <a:effectLst/>
                <a:latin typeface="Calibri" panose="020F0502020204030204" pitchFamily="34" charset="0"/>
              </a:rPr>
              <a:t>GeeksforGeeks</a:t>
            </a:r>
            <a:r>
              <a:rPr lang="en-US" b="0" i="0" dirty="0">
                <a:effectLst/>
                <a:latin typeface="Calibri" panose="020F0502020204030204" pitchFamily="34" charset="0"/>
              </a:rPr>
              <a:t>. (2021). Data Mining Graphs and Networks. [online] Available at: </a:t>
            </a:r>
            <a:r>
              <a:rPr lang="en-US" b="0" i="0" dirty="0">
                <a:effectLst/>
                <a:latin typeface="Calibri" panose="020F0502020204030204" pitchFamily="34" charset="0"/>
                <a:hlinkClick r:id="rId5"/>
              </a:rPr>
              <a:t>https://www.geeksforgeeks.org/data-mining-graphs-and-networks/</a:t>
            </a:r>
            <a:r>
              <a:rPr lang="en-US" b="0" i="0" dirty="0">
                <a:effectLst/>
                <a:latin typeface="Calibri" panose="020F0502020204030204" pitchFamily="34" charset="0"/>
              </a:rPr>
              <a:t>.</a:t>
            </a:r>
          </a:p>
          <a:p>
            <a:pPr marL="285750" indent="-285750">
              <a:buFont typeface="Arial" panose="020B0604020202020204" pitchFamily="34" charset="0"/>
              <a:buChar char="•"/>
            </a:pPr>
            <a:r>
              <a:rPr lang="en-US" b="0" i="0" dirty="0">
                <a:effectLst/>
                <a:latin typeface="Calibri" panose="020F0502020204030204" pitchFamily="34" charset="0"/>
              </a:rPr>
              <a:t>blog.katanagraph.com. (n.d.). The Language of Graph: Graph Mining. [online] Available at: </a:t>
            </a:r>
            <a:r>
              <a:rPr lang="en-US" b="0" i="0" dirty="0">
                <a:effectLst/>
                <a:latin typeface="Calibri" panose="020F0502020204030204" pitchFamily="34" charset="0"/>
                <a:hlinkClick r:id="rId6"/>
              </a:rPr>
              <a:t>https://blog.katanagraph.com/the-language-of-graph-graph-mining#:~:text=Graph%20mining%20describes%20the%20process%20of%20identifying%2C%20quantifying%2C</a:t>
            </a:r>
            <a:endParaRPr lang="en-US" b="0" i="0" dirty="0">
              <a:effectLst/>
              <a:latin typeface="Calibri" panose="020F0502020204030204" pitchFamily="34" charset="0"/>
            </a:endParaRPr>
          </a:p>
          <a:p>
            <a:pPr marL="285750" indent="-285750">
              <a:buFont typeface="Arial" panose="020B0604020202020204" pitchFamily="34" charset="0"/>
              <a:buChar char="•"/>
            </a:pPr>
            <a:r>
              <a:rPr lang="en-US" b="0" i="0" dirty="0" err="1">
                <a:effectLst/>
                <a:latin typeface="Calibri" panose="020F0502020204030204" pitchFamily="34" charset="0"/>
              </a:rPr>
              <a:t>Gudes</a:t>
            </a:r>
            <a:r>
              <a:rPr lang="en-US" b="0" i="0" dirty="0">
                <a:effectLst/>
                <a:latin typeface="Calibri" panose="020F0502020204030204" pitchFamily="34" charset="0"/>
              </a:rPr>
              <a:t>, E. (n.d.). Graph and Web Mining - Motivation, Applications and Algorithms. [online] Available at: </a:t>
            </a:r>
            <a:r>
              <a:rPr lang="en-US" b="0" i="0" dirty="0">
                <a:effectLst/>
                <a:latin typeface="Calibri" panose="020F0502020204030204" pitchFamily="34" charset="0"/>
                <a:hlinkClick r:id="rId7"/>
              </a:rPr>
              <a:t>https://www.cs.helsinki.fi/u/langohr/graphmining/slides/chp1.pdf</a:t>
            </a:r>
            <a:endParaRPr lang="en-US" b="0" i="0" dirty="0">
              <a:effectLst/>
              <a:latin typeface="Calibri" panose="020F0502020204030204" pitchFamily="34" charset="0"/>
            </a:endParaRPr>
          </a:p>
          <a:p>
            <a:pPr marL="285750" indent="-285750">
              <a:buFont typeface="Arial" panose="020B0604020202020204" pitchFamily="34" charset="0"/>
              <a:buChar char="•"/>
            </a:pPr>
            <a:endParaRPr lang="en-US" b="0" i="0" dirty="0">
              <a:effectLst/>
              <a:latin typeface="Calibri" panose="020F0502020204030204" pitchFamily="34" charset="0"/>
            </a:endParaRPr>
          </a:p>
          <a:p>
            <a:pPr marL="285750" indent="-285750">
              <a:buFont typeface="Arial" panose="020B0604020202020204" pitchFamily="34" charset="0"/>
              <a:buChar char="•"/>
            </a:pPr>
            <a:endParaRPr lang="en-US" b="0" i="0" dirty="0">
              <a:effectLst/>
              <a:latin typeface="Calibri" panose="020F0502020204030204" pitchFamily="34" charset="0"/>
            </a:endParaRPr>
          </a:p>
          <a:p>
            <a:pPr marL="285750" indent="-285750">
              <a:buFont typeface="Arial" panose="020B0604020202020204" pitchFamily="34" charset="0"/>
              <a:buChar char="•"/>
            </a:pPr>
            <a:endParaRPr lang="en-US" b="0" i="0" dirty="0">
              <a:effectLst/>
              <a:latin typeface="Calibri" panose="020F0502020204030204" pitchFamily="34" charset="0"/>
            </a:endParaRPr>
          </a:p>
          <a:p>
            <a:pPr marL="285750" indent="-285750">
              <a:buFont typeface="Arial" panose="020B0604020202020204" pitchFamily="34" charset="0"/>
              <a:buChar char="•"/>
            </a:pPr>
            <a:endParaRPr lang="en-US" b="0" i="0" dirty="0">
              <a:effectLst/>
              <a:latin typeface="Calibri" panose="020F0502020204030204" pitchFamily="34" charset="0"/>
            </a:endParaRPr>
          </a:p>
          <a:p>
            <a:pPr marL="285750" indent="-285750">
              <a:buFont typeface="Arial" panose="020B0604020202020204" pitchFamily="34" charset="0"/>
              <a:buChar char="•"/>
            </a:pPr>
            <a:endParaRPr lang="en-US" b="0" i="0" dirty="0">
              <a:effectLst/>
              <a:latin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07413476"/>
      </p:ext>
    </p:extLst>
  </p:cSld>
  <p:clrMapOvr>
    <a:overrideClrMapping bg1="dk1" tx1="lt1" bg2="dk2" tx2="lt2" accent1="accent1" accent2="accent2" accent3="accent3" accent4="accent4" accent5="accent5" accent6="accent6" hlink="hlink" folHlink="folHlink"/>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67418"/>
            <a:ext cx="7729728" cy="1188720"/>
          </a:xfrm>
          <a:solidFill>
            <a:srgbClr val="FFFFFF"/>
          </a:solidFill>
        </p:spPr>
        <p:txBody>
          <a:bodyPr>
            <a:normAutofit/>
          </a:bodyPr>
          <a:lstStyle/>
          <a:p>
            <a:r>
              <a:rPr lang="en-US" dirty="0"/>
              <a:t>Historical background</a:t>
            </a:r>
          </a:p>
        </p:txBody>
      </p:sp>
      <p:graphicFrame>
        <p:nvGraphicFramePr>
          <p:cNvPr id="26" name="Content Placeholder 2">
            <a:extLst>
              <a:ext uri="{FF2B5EF4-FFF2-40B4-BE49-F238E27FC236}">
                <a16:creationId xmlns:a16="http://schemas.microsoft.com/office/drawing/2014/main" id="{C8D3BD99-06DC-1A28-21D7-B047798CBB82}"/>
              </a:ext>
            </a:extLst>
          </p:cNvPr>
          <p:cNvGraphicFramePr>
            <a:graphicFrameLocks noGrp="1"/>
          </p:cNvGraphicFramePr>
          <p:nvPr>
            <p:ph idx="1"/>
            <p:extLst>
              <p:ext uri="{D42A27DB-BD31-4B8C-83A1-F6EECF244321}">
                <p14:modId xmlns:p14="http://schemas.microsoft.com/office/powerpoint/2010/main" val="440397789"/>
              </p:ext>
            </p:extLst>
          </p:nvPr>
        </p:nvGraphicFramePr>
        <p:xfrm>
          <a:off x="1706062" y="2291262"/>
          <a:ext cx="8779512" cy="2879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a:extLst>
              <a:ext uri="{FF2B5EF4-FFF2-40B4-BE49-F238E27FC236}">
                <a16:creationId xmlns:a16="http://schemas.microsoft.com/office/drawing/2014/main" id="{17D88AB1-8D35-82B0-E26E-79330FE6FAF8}"/>
              </a:ext>
            </a:extLst>
          </p:cNvPr>
          <p:cNvGraphicFramePr>
            <a:graphicFrameLocks/>
          </p:cNvGraphicFramePr>
          <p:nvPr>
            <p:extLst>
              <p:ext uri="{D42A27DB-BD31-4B8C-83A1-F6EECF244321}">
                <p14:modId xmlns:p14="http://schemas.microsoft.com/office/powerpoint/2010/main" val="547866014"/>
              </p:ext>
            </p:extLst>
          </p:nvPr>
        </p:nvGraphicFramePr>
        <p:xfrm>
          <a:off x="-8779512" y="2291262"/>
          <a:ext cx="8779512" cy="28792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Content Placeholder 2">
            <a:extLst>
              <a:ext uri="{FF2B5EF4-FFF2-40B4-BE49-F238E27FC236}">
                <a16:creationId xmlns:a16="http://schemas.microsoft.com/office/drawing/2014/main" id="{24E8F423-FB5A-FEA5-D760-0D74D45D8E7D}"/>
              </a:ext>
            </a:extLst>
          </p:cNvPr>
          <p:cNvGraphicFramePr>
            <a:graphicFrameLocks/>
          </p:cNvGraphicFramePr>
          <p:nvPr>
            <p:extLst>
              <p:ext uri="{D42A27DB-BD31-4B8C-83A1-F6EECF244321}">
                <p14:modId xmlns:p14="http://schemas.microsoft.com/office/powerpoint/2010/main" val="1713793371"/>
              </p:ext>
            </p:extLst>
          </p:nvPr>
        </p:nvGraphicFramePr>
        <p:xfrm>
          <a:off x="12192000" y="2207409"/>
          <a:ext cx="8779512" cy="30469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7970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6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A4B0C-30DA-DF90-6B83-F3A3AE57403E}"/>
              </a:ext>
            </a:extLst>
          </p:cNvPr>
          <p:cNvSpPr>
            <a:spLocks noGrp="1"/>
          </p:cNvSpPr>
          <p:nvPr>
            <p:ph type="title"/>
          </p:nvPr>
        </p:nvSpPr>
        <p:spPr>
          <a:xfrm>
            <a:off x="2231136" y="467418"/>
            <a:ext cx="7729728" cy="1188720"/>
          </a:xfrm>
          <a:solidFill>
            <a:srgbClr val="FFFFFF"/>
          </a:solidFill>
        </p:spPr>
        <p:txBody>
          <a:bodyPr>
            <a:normAutofit/>
          </a:bodyPr>
          <a:lstStyle/>
          <a:p>
            <a:r>
              <a:rPr lang="en-US" dirty="0"/>
              <a:t>Historical background</a:t>
            </a:r>
          </a:p>
        </p:txBody>
      </p:sp>
      <p:graphicFrame>
        <p:nvGraphicFramePr>
          <p:cNvPr id="26" name="Content Placeholder 2">
            <a:extLst>
              <a:ext uri="{FF2B5EF4-FFF2-40B4-BE49-F238E27FC236}">
                <a16:creationId xmlns:a16="http://schemas.microsoft.com/office/drawing/2014/main" id="{C8D3BD99-06DC-1A28-21D7-B047798CBB82}"/>
              </a:ext>
            </a:extLst>
          </p:cNvPr>
          <p:cNvGraphicFramePr>
            <a:graphicFrameLocks noGrp="1"/>
          </p:cNvGraphicFramePr>
          <p:nvPr>
            <p:ph idx="1"/>
            <p:extLst>
              <p:ext uri="{D42A27DB-BD31-4B8C-83A1-F6EECF244321}">
                <p14:modId xmlns:p14="http://schemas.microsoft.com/office/powerpoint/2010/main" val="851302840"/>
              </p:ext>
            </p:extLst>
          </p:nvPr>
        </p:nvGraphicFramePr>
        <p:xfrm>
          <a:off x="1706244" y="2207409"/>
          <a:ext cx="8779512" cy="3046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38C17A25-E7FF-2CFB-5A83-CA81E8727022}"/>
              </a:ext>
            </a:extLst>
          </p:cNvPr>
          <p:cNvGraphicFramePr>
            <a:graphicFrameLocks/>
          </p:cNvGraphicFramePr>
          <p:nvPr>
            <p:extLst>
              <p:ext uri="{D42A27DB-BD31-4B8C-83A1-F6EECF244321}">
                <p14:modId xmlns:p14="http://schemas.microsoft.com/office/powerpoint/2010/main" val="3347484967"/>
              </p:ext>
            </p:extLst>
          </p:nvPr>
        </p:nvGraphicFramePr>
        <p:xfrm>
          <a:off x="-8873238" y="2291262"/>
          <a:ext cx="8779512" cy="28792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0793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6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E4A11F-F8C5-794D-5CA1-5CA342D9500D}"/>
              </a:ext>
            </a:extLst>
          </p:cNvPr>
          <p:cNvSpPr txBox="1"/>
          <p:nvPr/>
        </p:nvSpPr>
        <p:spPr>
          <a:xfrm>
            <a:off x="6073464" y="3456992"/>
            <a:ext cx="4738254" cy="1200329"/>
          </a:xfrm>
          <a:prstGeom prst="rect">
            <a:avLst/>
          </a:prstGeom>
          <a:noFill/>
        </p:spPr>
        <p:txBody>
          <a:bodyPr wrap="square" rtlCol="0">
            <a:spAutoFit/>
          </a:bodyPr>
          <a:lstStyle/>
          <a:p>
            <a:pPr defTabSz="233172"/>
            <a:r>
              <a:rPr lang="en-US" kern="1200" dirty="0">
                <a:solidFill>
                  <a:schemeClr val="tx1"/>
                </a:solidFill>
                <a:latin typeface="+mn-lt"/>
                <a:ea typeface="+mn-ea"/>
                <a:cs typeface="+mn-cs"/>
              </a:rPr>
              <a:t>Data mining combines its theoretical foundation from mathematics, statistics, computer science, as well as information theory.</a:t>
            </a:r>
          </a:p>
          <a:p>
            <a:endParaRPr lang="en-US" dirty="0"/>
          </a:p>
        </p:txBody>
      </p:sp>
      <p:grpSp>
        <p:nvGrpSpPr>
          <p:cNvPr id="37" name="Group 36">
            <a:extLst>
              <a:ext uri="{FF2B5EF4-FFF2-40B4-BE49-F238E27FC236}">
                <a16:creationId xmlns:a16="http://schemas.microsoft.com/office/drawing/2014/main" id="{EF7837DD-5C4D-176B-7ED8-0223D0809F86}"/>
              </a:ext>
            </a:extLst>
          </p:cNvPr>
          <p:cNvGrpSpPr/>
          <p:nvPr/>
        </p:nvGrpSpPr>
        <p:grpSpPr>
          <a:xfrm>
            <a:off x="4723230" y="-1031024"/>
            <a:ext cx="7438722" cy="2288339"/>
            <a:chOff x="4738254" y="4591396"/>
            <a:chExt cx="7438722" cy="2288339"/>
          </a:xfrm>
        </p:grpSpPr>
        <p:sp>
          <p:nvSpPr>
            <p:cNvPr id="33" name="Rectangle 32">
              <a:extLst>
                <a:ext uri="{FF2B5EF4-FFF2-40B4-BE49-F238E27FC236}">
                  <a16:creationId xmlns:a16="http://schemas.microsoft.com/office/drawing/2014/main" id="{A845666E-4B96-1D67-0BAE-974D94189CEB}"/>
                </a:ext>
              </a:extLst>
            </p:cNvPr>
            <p:cNvSpPr/>
            <p:nvPr/>
          </p:nvSpPr>
          <p:spPr>
            <a:xfrm>
              <a:off x="4738254" y="4591396"/>
              <a:ext cx="7438722" cy="1829042"/>
            </a:xfrm>
            <a:prstGeom prst="rect">
              <a:avLst/>
            </a:prstGeom>
            <a:solidFill>
              <a:schemeClr val="accent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2"/>
                  </a:solidFill>
                </a:rPr>
                <a:t>Machine learning algorithms and Artificial intelligence</a:t>
              </a:r>
            </a:p>
            <a:p>
              <a:pPr algn="ctr"/>
              <a:r>
                <a:rPr lang="en-US" sz="1700" dirty="0">
                  <a:solidFill>
                    <a:schemeClr val="tx2"/>
                  </a:solidFill>
                </a:rPr>
                <a:t>Many data mining algorithms are built on machine learning techniques such as support vector machines, decision trees, and neural networks. These algorithms help in learning from data ,making predictions and classifying data points. </a:t>
              </a:r>
            </a:p>
            <a:p>
              <a:pPr algn="ctr"/>
              <a:r>
                <a:rPr lang="en-US" sz="1700" dirty="0">
                  <a:solidFill>
                    <a:schemeClr val="tx2"/>
                  </a:solidFill>
                </a:rPr>
                <a:t>Artificial intelligence uses tools that helps in building intelligent systems that can learn and improved performance over time which leads to advanced data mining techniques and applications.</a:t>
              </a:r>
            </a:p>
          </p:txBody>
        </p:sp>
        <p:sp>
          <p:nvSpPr>
            <p:cNvPr id="36" name="Isosceles Triangle 35">
              <a:extLst>
                <a:ext uri="{FF2B5EF4-FFF2-40B4-BE49-F238E27FC236}">
                  <a16:creationId xmlns:a16="http://schemas.microsoft.com/office/drawing/2014/main" id="{4556260A-3EFD-F11A-A848-2E4769D1EF80}"/>
                </a:ext>
              </a:extLst>
            </p:cNvPr>
            <p:cNvSpPr/>
            <p:nvPr/>
          </p:nvSpPr>
          <p:spPr>
            <a:xfrm flipV="1">
              <a:off x="11572967" y="6420438"/>
              <a:ext cx="604007" cy="459297"/>
            </a:xfrm>
            <a:prstGeom prst="triangle">
              <a:avLst/>
            </a:prstGeom>
            <a:solidFill>
              <a:schemeClr val="accent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9207113-5952-8531-6136-4C8608AEF0E3}"/>
              </a:ext>
            </a:extLst>
          </p:cNvPr>
          <p:cNvGrpSpPr/>
          <p:nvPr/>
        </p:nvGrpSpPr>
        <p:grpSpPr>
          <a:xfrm>
            <a:off x="4723230" y="-702705"/>
            <a:ext cx="7438722" cy="1718381"/>
            <a:chOff x="4738254" y="9116"/>
            <a:chExt cx="7438722" cy="1718381"/>
          </a:xfrm>
          <a:solidFill>
            <a:schemeClr val="accent2">
              <a:lumMod val="75000"/>
            </a:schemeClr>
          </a:solidFill>
        </p:grpSpPr>
        <p:sp>
          <p:nvSpPr>
            <p:cNvPr id="30" name="Rectangle 29">
              <a:extLst>
                <a:ext uri="{FF2B5EF4-FFF2-40B4-BE49-F238E27FC236}">
                  <a16:creationId xmlns:a16="http://schemas.microsoft.com/office/drawing/2014/main" id="{0AE67A0B-8995-1BA1-2834-7B7556971EED}"/>
                </a:ext>
              </a:extLst>
            </p:cNvPr>
            <p:cNvSpPr/>
            <p:nvPr/>
          </p:nvSpPr>
          <p:spPr>
            <a:xfrm>
              <a:off x="4738254" y="9116"/>
              <a:ext cx="7438722" cy="1259084"/>
            </a:xfrm>
            <a:prstGeom prst="rect">
              <a:avLst/>
            </a:prstGeom>
            <a:grp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Database management and Data Preprocessing</a:t>
              </a:r>
            </a:p>
            <a:p>
              <a:pPr algn="ctr"/>
              <a:r>
                <a:rPr lang="en-US" dirty="0">
                  <a:solidFill>
                    <a:schemeClr val="bg1"/>
                  </a:solidFill>
                </a:rPr>
                <a:t>Data management and preprocessing are very important to have successful results for data mining. Ex(Data structures, indexing, feature selection, cleaning etc.) helps in improving the performance of data mining algorithms.</a:t>
              </a:r>
            </a:p>
          </p:txBody>
        </p:sp>
        <p:sp>
          <p:nvSpPr>
            <p:cNvPr id="31" name="Isosceles Triangle 30">
              <a:extLst>
                <a:ext uri="{FF2B5EF4-FFF2-40B4-BE49-F238E27FC236}">
                  <a16:creationId xmlns:a16="http://schemas.microsoft.com/office/drawing/2014/main" id="{00F1C413-0235-1E00-B3AC-2C9C93721090}"/>
                </a:ext>
              </a:extLst>
            </p:cNvPr>
            <p:cNvSpPr/>
            <p:nvPr/>
          </p:nvSpPr>
          <p:spPr>
            <a:xfrm flipV="1">
              <a:off x="11572969" y="1268200"/>
              <a:ext cx="604007" cy="459297"/>
            </a:xfrm>
            <a:prstGeom prst="triangle">
              <a:avLst/>
            </a:prstGeom>
            <a:grp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D17938A-8A6B-2B95-B799-620B00534CC0}"/>
              </a:ext>
            </a:extLst>
          </p:cNvPr>
          <p:cNvGrpSpPr/>
          <p:nvPr/>
        </p:nvGrpSpPr>
        <p:grpSpPr>
          <a:xfrm>
            <a:off x="4723230" y="-430773"/>
            <a:ext cx="7438722" cy="1269328"/>
            <a:chOff x="4738254" y="2505959"/>
            <a:chExt cx="7438722" cy="1269328"/>
          </a:xfrm>
        </p:grpSpPr>
        <p:sp>
          <p:nvSpPr>
            <p:cNvPr id="27" name="Rectangle 26">
              <a:extLst>
                <a:ext uri="{FF2B5EF4-FFF2-40B4-BE49-F238E27FC236}">
                  <a16:creationId xmlns:a16="http://schemas.microsoft.com/office/drawing/2014/main" id="{2EEA3D73-C39D-46D4-D908-6B9345CBF66A}"/>
                </a:ext>
              </a:extLst>
            </p:cNvPr>
            <p:cNvSpPr/>
            <p:nvPr/>
          </p:nvSpPr>
          <p:spPr>
            <a:xfrm>
              <a:off x="4738254" y="2505959"/>
              <a:ext cx="7438722" cy="799174"/>
            </a:xfrm>
            <a:prstGeom prst="rect">
              <a:avLst/>
            </a:prstGeom>
            <a:solidFill>
              <a:schemeClr val="accent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Information theory</a:t>
              </a:r>
            </a:p>
            <a:p>
              <a:pPr algn="ctr"/>
              <a:r>
                <a:rPr lang="en-US" dirty="0">
                  <a:solidFill>
                    <a:schemeClr val="bg1"/>
                  </a:solidFill>
                </a:rPr>
                <a:t>Information theory provides important tools that helps in measuring the content within data to assess it relevance and usefulness (extracted data)</a:t>
              </a:r>
            </a:p>
          </p:txBody>
        </p:sp>
        <p:sp>
          <p:nvSpPr>
            <p:cNvPr id="28" name="Isosceles Triangle 27">
              <a:extLst>
                <a:ext uri="{FF2B5EF4-FFF2-40B4-BE49-F238E27FC236}">
                  <a16:creationId xmlns:a16="http://schemas.microsoft.com/office/drawing/2014/main" id="{7DD6FBFB-59A4-3E6D-2F43-1896A683B8A6}"/>
                </a:ext>
              </a:extLst>
            </p:cNvPr>
            <p:cNvSpPr/>
            <p:nvPr/>
          </p:nvSpPr>
          <p:spPr>
            <a:xfrm flipV="1">
              <a:off x="11572968" y="3316213"/>
              <a:ext cx="604007" cy="459074"/>
            </a:xfrm>
            <a:prstGeom prst="triangle">
              <a:avLst/>
            </a:prstGeom>
            <a:solidFill>
              <a:schemeClr val="accent2">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A07E0C-1025-250F-631C-C429B731A12E}"/>
              </a:ext>
            </a:extLst>
          </p:cNvPr>
          <p:cNvGrpSpPr/>
          <p:nvPr/>
        </p:nvGrpSpPr>
        <p:grpSpPr>
          <a:xfrm>
            <a:off x="4723230" y="-1037531"/>
            <a:ext cx="7438722" cy="1718381"/>
            <a:chOff x="4738254" y="9116"/>
            <a:chExt cx="7438722" cy="1718381"/>
          </a:xfrm>
          <a:solidFill>
            <a:schemeClr val="tx2">
              <a:lumMod val="75000"/>
            </a:schemeClr>
          </a:solidFill>
        </p:grpSpPr>
        <p:sp>
          <p:nvSpPr>
            <p:cNvPr id="22" name="Isosceles Triangle 21">
              <a:extLst>
                <a:ext uri="{FF2B5EF4-FFF2-40B4-BE49-F238E27FC236}">
                  <a16:creationId xmlns:a16="http://schemas.microsoft.com/office/drawing/2014/main" id="{AFEF2624-8A6E-C0D4-4A34-129B71A64B03}"/>
                </a:ext>
              </a:extLst>
            </p:cNvPr>
            <p:cNvSpPr/>
            <p:nvPr/>
          </p:nvSpPr>
          <p:spPr>
            <a:xfrm flipV="1">
              <a:off x="11572969" y="1268200"/>
              <a:ext cx="604007" cy="459297"/>
            </a:xfrm>
            <a:prstGeom prst="triangle">
              <a:avLst/>
            </a:prstGeom>
            <a:grp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401ECD-FE60-C57E-4AD2-401BAB96ED9C}"/>
                </a:ext>
              </a:extLst>
            </p:cNvPr>
            <p:cNvSpPr/>
            <p:nvPr/>
          </p:nvSpPr>
          <p:spPr>
            <a:xfrm>
              <a:off x="4738254" y="9116"/>
              <a:ext cx="7438722" cy="1259084"/>
            </a:xfrm>
            <a:prstGeom prst="rect">
              <a:avLst/>
            </a:prstGeom>
            <a:grp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Optimization and algorithm design</a:t>
              </a:r>
            </a:p>
            <a:p>
              <a:pPr algn="ctr"/>
              <a:r>
                <a:rPr lang="en-US" dirty="0">
                  <a:solidFill>
                    <a:schemeClr val="bg1"/>
                  </a:solidFill>
                </a:rPr>
                <a:t>Optimization techniques helps in designing sufficient algorithms that can find insights, and search for an optimal solutions. </a:t>
              </a:r>
            </a:p>
          </p:txBody>
        </p:sp>
      </p:grpSp>
      <p:grpSp>
        <p:nvGrpSpPr>
          <p:cNvPr id="19" name="Group 18">
            <a:extLst>
              <a:ext uri="{FF2B5EF4-FFF2-40B4-BE49-F238E27FC236}">
                <a16:creationId xmlns:a16="http://schemas.microsoft.com/office/drawing/2014/main" id="{038004EB-899C-C2DC-DA31-A7B37E8B1149}"/>
              </a:ext>
            </a:extLst>
          </p:cNvPr>
          <p:cNvGrpSpPr/>
          <p:nvPr/>
        </p:nvGrpSpPr>
        <p:grpSpPr>
          <a:xfrm>
            <a:off x="4738254" y="-1273974"/>
            <a:ext cx="7438722" cy="1718381"/>
            <a:chOff x="4738254" y="9116"/>
            <a:chExt cx="7438722" cy="1718381"/>
          </a:xfrm>
        </p:grpSpPr>
        <p:sp>
          <p:nvSpPr>
            <p:cNvPr id="7" name="Rectangle 6">
              <a:extLst>
                <a:ext uri="{FF2B5EF4-FFF2-40B4-BE49-F238E27FC236}">
                  <a16:creationId xmlns:a16="http://schemas.microsoft.com/office/drawing/2014/main" id="{30BB65B3-9474-2CAC-F7CB-87C30B02054E}"/>
                </a:ext>
              </a:extLst>
            </p:cNvPr>
            <p:cNvSpPr/>
            <p:nvPr/>
          </p:nvSpPr>
          <p:spPr>
            <a:xfrm>
              <a:off x="4738254" y="9116"/>
              <a:ext cx="7438722" cy="1259084"/>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Probability and statistics</a:t>
              </a:r>
            </a:p>
            <a:p>
              <a:pPr algn="ctr"/>
              <a:r>
                <a:rPr lang="en-US" dirty="0">
                  <a:solidFill>
                    <a:schemeClr val="bg1"/>
                  </a:solidFill>
                </a:rPr>
                <a:t>Data mining involves understanding huge datasets with wrong or incomplete data. Using probability theory tools and statistical learning theory we can fix datasets and use data mining algorithms to understand this data.</a:t>
              </a:r>
            </a:p>
          </p:txBody>
        </p:sp>
        <p:sp>
          <p:nvSpPr>
            <p:cNvPr id="17" name="Isosceles Triangle 16">
              <a:extLst>
                <a:ext uri="{FF2B5EF4-FFF2-40B4-BE49-F238E27FC236}">
                  <a16:creationId xmlns:a16="http://schemas.microsoft.com/office/drawing/2014/main" id="{EBC868DD-AD71-74CD-AE43-642ECA2D0D9B}"/>
                </a:ext>
              </a:extLst>
            </p:cNvPr>
            <p:cNvSpPr/>
            <p:nvPr/>
          </p:nvSpPr>
          <p:spPr>
            <a:xfrm flipV="1">
              <a:off x="11572969" y="1268200"/>
              <a:ext cx="604007" cy="459297"/>
            </a:xfrm>
            <a:prstGeom prst="triangle">
              <a:avLst/>
            </a:prstGeom>
            <a:solidFill>
              <a:schemeClr val="tx2">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D49145-1B50-75AF-DBDC-D36674085831}"/>
              </a:ext>
            </a:extLst>
          </p:cNvPr>
          <p:cNvSpPr>
            <a:spLocks noGrp="1"/>
          </p:cNvSpPr>
          <p:nvPr>
            <p:ph type="title"/>
          </p:nvPr>
        </p:nvSpPr>
        <p:spPr>
          <a:xfrm>
            <a:off x="6073464" y="1435612"/>
            <a:ext cx="4738254" cy="1495794"/>
          </a:xfrm>
          <a:solidFill>
            <a:srgbClr val="FFFFFF"/>
          </a:solidFill>
          <a:ln>
            <a:solidFill>
              <a:srgbClr val="262626"/>
            </a:solidFill>
          </a:ln>
        </p:spPr>
        <p:txBody>
          <a:bodyPr>
            <a:normAutofit/>
          </a:bodyPr>
          <a:lstStyle/>
          <a:p>
            <a:r>
              <a:rPr lang="en-US" dirty="0"/>
              <a:t>Theoretical Background</a:t>
            </a:r>
          </a:p>
        </p:txBody>
      </p:sp>
      <p:sp>
        <p:nvSpPr>
          <p:cNvPr id="39" name="Rectangle 38">
            <a:extLst>
              <a:ext uri="{FF2B5EF4-FFF2-40B4-BE49-F238E27FC236}">
                <a16:creationId xmlns:a16="http://schemas.microsoft.com/office/drawing/2014/main" id="{CCE6C107-3973-BD72-122F-B110961BFA6A}"/>
              </a:ext>
            </a:extLst>
          </p:cNvPr>
          <p:cNvSpPr/>
          <p:nvPr/>
        </p:nvSpPr>
        <p:spPr>
          <a:xfrm>
            <a:off x="0" y="-14890"/>
            <a:ext cx="4723228" cy="6872890"/>
          </a:xfrm>
          <a:prstGeom prst="rect">
            <a:avLst/>
          </a:prstGeom>
          <a:solidFill>
            <a:srgbClr val="9BAFB5"/>
          </a:solidFill>
          <a:ln>
            <a:solidFill>
              <a:srgbClr val="9BAF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633098"/>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E4A11F-F8C5-794D-5CA1-5CA342D9500D}"/>
              </a:ext>
            </a:extLst>
          </p:cNvPr>
          <p:cNvSpPr txBox="1"/>
          <p:nvPr/>
        </p:nvSpPr>
        <p:spPr>
          <a:xfrm>
            <a:off x="6088488" y="7495593"/>
            <a:ext cx="4738254" cy="1200329"/>
          </a:xfrm>
          <a:prstGeom prst="rect">
            <a:avLst/>
          </a:prstGeom>
          <a:noFill/>
        </p:spPr>
        <p:txBody>
          <a:bodyPr wrap="square" rtlCol="0">
            <a:spAutoFit/>
          </a:bodyPr>
          <a:lstStyle/>
          <a:p>
            <a:pPr defTabSz="233172"/>
            <a:r>
              <a:rPr lang="en-US" kern="1200" dirty="0">
                <a:solidFill>
                  <a:schemeClr val="tx1"/>
                </a:solidFill>
                <a:latin typeface="+mn-lt"/>
                <a:ea typeface="+mn-ea"/>
                <a:cs typeface="+mn-cs"/>
              </a:rPr>
              <a:t>Data mining combines its theoretical foundation from mathematics, statistics, computer science, as well as information theory.</a:t>
            </a:r>
          </a:p>
          <a:p>
            <a:endParaRPr lang="en-US" dirty="0"/>
          </a:p>
        </p:txBody>
      </p:sp>
      <p:grpSp>
        <p:nvGrpSpPr>
          <p:cNvPr id="37" name="Group 36">
            <a:extLst>
              <a:ext uri="{FF2B5EF4-FFF2-40B4-BE49-F238E27FC236}">
                <a16:creationId xmlns:a16="http://schemas.microsoft.com/office/drawing/2014/main" id="{EF7837DD-5C4D-176B-7ED8-0223D0809F86}"/>
              </a:ext>
            </a:extLst>
          </p:cNvPr>
          <p:cNvGrpSpPr/>
          <p:nvPr/>
        </p:nvGrpSpPr>
        <p:grpSpPr>
          <a:xfrm>
            <a:off x="4738254" y="4572467"/>
            <a:ext cx="7438722" cy="2291072"/>
            <a:chOff x="4738254" y="4572467"/>
            <a:chExt cx="7438722" cy="2291072"/>
          </a:xfrm>
        </p:grpSpPr>
        <p:sp>
          <p:nvSpPr>
            <p:cNvPr id="33" name="Rectangle 32">
              <a:extLst>
                <a:ext uri="{FF2B5EF4-FFF2-40B4-BE49-F238E27FC236}">
                  <a16:creationId xmlns:a16="http://schemas.microsoft.com/office/drawing/2014/main" id="{A845666E-4B96-1D67-0BAE-974D94189CEB}"/>
                </a:ext>
              </a:extLst>
            </p:cNvPr>
            <p:cNvSpPr/>
            <p:nvPr/>
          </p:nvSpPr>
          <p:spPr>
            <a:xfrm>
              <a:off x="4738254" y="4572467"/>
              <a:ext cx="7438722" cy="1829042"/>
            </a:xfrm>
            <a:prstGeom prst="rect">
              <a:avLst/>
            </a:prstGeom>
            <a:solidFill>
              <a:schemeClr val="accent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2"/>
                  </a:solidFill>
                </a:rPr>
                <a:t>Machine learning algorithms and Artificial intelligence</a:t>
              </a:r>
            </a:p>
            <a:p>
              <a:pPr algn="ctr"/>
              <a:r>
                <a:rPr lang="en-US" sz="1700" dirty="0">
                  <a:solidFill>
                    <a:schemeClr val="tx2"/>
                  </a:solidFill>
                </a:rPr>
                <a:t>Many data mining algorithms are built on machine learning techniques such as support vector machines, decision trees, and neural networks. These algorithms help in learning from data ,making predictions and classifying data points. </a:t>
              </a:r>
            </a:p>
            <a:p>
              <a:pPr algn="ctr"/>
              <a:r>
                <a:rPr lang="en-US" sz="1700" dirty="0">
                  <a:solidFill>
                    <a:schemeClr val="tx2"/>
                  </a:solidFill>
                </a:rPr>
                <a:t>Artificial intelligence uses tools that helps in building intelligent systems that can learn and improved performance over time which leads to advanced data mining techniques and applications.</a:t>
              </a:r>
            </a:p>
          </p:txBody>
        </p:sp>
        <p:sp>
          <p:nvSpPr>
            <p:cNvPr id="36" name="Isosceles Triangle 35">
              <a:extLst>
                <a:ext uri="{FF2B5EF4-FFF2-40B4-BE49-F238E27FC236}">
                  <a16:creationId xmlns:a16="http://schemas.microsoft.com/office/drawing/2014/main" id="{4556260A-3EFD-F11A-A848-2E4769D1EF80}"/>
                </a:ext>
              </a:extLst>
            </p:cNvPr>
            <p:cNvSpPr/>
            <p:nvPr/>
          </p:nvSpPr>
          <p:spPr>
            <a:xfrm flipV="1">
              <a:off x="11572967" y="6404242"/>
              <a:ext cx="604007" cy="459297"/>
            </a:xfrm>
            <a:prstGeom prst="triangle">
              <a:avLst/>
            </a:prstGeom>
            <a:solidFill>
              <a:schemeClr val="accent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89207113-5952-8531-6136-4C8608AEF0E3}"/>
              </a:ext>
            </a:extLst>
          </p:cNvPr>
          <p:cNvGrpSpPr/>
          <p:nvPr/>
        </p:nvGrpSpPr>
        <p:grpSpPr>
          <a:xfrm>
            <a:off x="4738254" y="3316213"/>
            <a:ext cx="7438722" cy="1729461"/>
            <a:chOff x="4738254" y="14752"/>
            <a:chExt cx="7438722" cy="1729461"/>
          </a:xfrm>
          <a:solidFill>
            <a:schemeClr val="accent2">
              <a:lumMod val="75000"/>
            </a:schemeClr>
          </a:solidFill>
        </p:grpSpPr>
        <p:sp>
          <p:nvSpPr>
            <p:cNvPr id="30" name="Rectangle 29">
              <a:extLst>
                <a:ext uri="{FF2B5EF4-FFF2-40B4-BE49-F238E27FC236}">
                  <a16:creationId xmlns:a16="http://schemas.microsoft.com/office/drawing/2014/main" id="{0AE67A0B-8995-1BA1-2834-7B7556971EED}"/>
                </a:ext>
              </a:extLst>
            </p:cNvPr>
            <p:cNvSpPr/>
            <p:nvPr/>
          </p:nvSpPr>
          <p:spPr>
            <a:xfrm>
              <a:off x="4738254" y="14752"/>
              <a:ext cx="7438722" cy="1259084"/>
            </a:xfrm>
            <a:prstGeom prst="rect">
              <a:avLst/>
            </a:prstGeom>
            <a:grp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Database management and Data Preprocessing</a:t>
              </a:r>
            </a:p>
            <a:p>
              <a:pPr algn="ctr"/>
              <a:r>
                <a:rPr lang="en-US" dirty="0">
                  <a:solidFill>
                    <a:schemeClr val="bg1"/>
                  </a:solidFill>
                </a:rPr>
                <a:t>Data management and preprocessing are very important to have successful results for data mining. Ex(Data structures, indexing, feature selection, cleaning etc.) helps in improving the performance of data mining algorithms.</a:t>
              </a:r>
            </a:p>
          </p:txBody>
        </p:sp>
        <p:sp>
          <p:nvSpPr>
            <p:cNvPr id="31" name="Isosceles Triangle 30">
              <a:extLst>
                <a:ext uri="{FF2B5EF4-FFF2-40B4-BE49-F238E27FC236}">
                  <a16:creationId xmlns:a16="http://schemas.microsoft.com/office/drawing/2014/main" id="{00F1C413-0235-1E00-B3AC-2C9C93721090}"/>
                </a:ext>
              </a:extLst>
            </p:cNvPr>
            <p:cNvSpPr/>
            <p:nvPr/>
          </p:nvSpPr>
          <p:spPr>
            <a:xfrm flipV="1">
              <a:off x="11572967" y="1284916"/>
              <a:ext cx="604007" cy="459297"/>
            </a:xfrm>
            <a:prstGeom prst="triangle">
              <a:avLst/>
            </a:prstGeom>
            <a:grp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DD17938A-8A6B-2B95-B799-620B00534CC0}"/>
              </a:ext>
            </a:extLst>
          </p:cNvPr>
          <p:cNvGrpSpPr/>
          <p:nvPr/>
        </p:nvGrpSpPr>
        <p:grpSpPr>
          <a:xfrm>
            <a:off x="4738254" y="2505959"/>
            <a:ext cx="7438722" cy="1269328"/>
            <a:chOff x="4738254" y="2505959"/>
            <a:chExt cx="7438722" cy="1269328"/>
          </a:xfrm>
        </p:grpSpPr>
        <p:sp>
          <p:nvSpPr>
            <p:cNvPr id="27" name="Rectangle 26">
              <a:extLst>
                <a:ext uri="{FF2B5EF4-FFF2-40B4-BE49-F238E27FC236}">
                  <a16:creationId xmlns:a16="http://schemas.microsoft.com/office/drawing/2014/main" id="{2EEA3D73-C39D-46D4-D908-6B9345CBF66A}"/>
                </a:ext>
              </a:extLst>
            </p:cNvPr>
            <p:cNvSpPr/>
            <p:nvPr/>
          </p:nvSpPr>
          <p:spPr>
            <a:xfrm>
              <a:off x="4738254" y="2505959"/>
              <a:ext cx="7438722" cy="799174"/>
            </a:xfrm>
            <a:prstGeom prst="rect">
              <a:avLst/>
            </a:prstGeom>
            <a:solidFill>
              <a:schemeClr val="accent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Information theory</a:t>
              </a:r>
            </a:p>
            <a:p>
              <a:pPr algn="ctr"/>
              <a:r>
                <a:rPr lang="en-US" dirty="0">
                  <a:solidFill>
                    <a:schemeClr val="bg1"/>
                  </a:solidFill>
                </a:rPr>
                <a:t>Information theory provides important tools that helps in measuring the content within data to assess it relevance and usefulness (extracted data)</a:t>
              </a:r>
            </a:p>
          </p:txBody>
        </p:sp>
        <p:sp>
          <p:nvSpPr>
            <p:cNvPr id="28" name="Isosceles Triangle 27">
              <a:extLst>
                <a:ext uri="{FF2B5EF4-FFF2-40B4-BE49-F238E27FC236}">
                  <a16:creationId xmlns:a16="http://schemas.microsoft.com/office/drawing/2014/main" id="{7DD6FBFB-59A4-3E6D-2F43-1896A683B8A6}"/>
                </a:ext>
              </a:extLst>
            </p:cNvPr>
            <p:cNvSpPr/>
            <p:nvPr/>
          </p:nvSpPr>
          <p:spPr>
            <a:xfrm flipV="1">
              <a:off x="11572968" y="3316213"/>
              <a:ext cx="604007" cy="459074"/>
            </a:xfrm>
            <a:prstGeom prst="triangle">
              <a:avLst/>
            </a:prstGeom>
            <a:solidFill>
              <a:schemeClr val="accent2">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A07E0C-1025-250F-631C-C429B731A12E}"/>
              </a:ext>
            </a:extLst>
          </p:cNvPr>
          <p:cNvGrpSpPr/>
          <p:nvPr/>
        </p:nvGrpSpPr>
        <p:grpSpPr>
          <a:xfrm>
            <a:off x="4738254" y="1268200"/>
            <a:ext cx="7438722" cy="1718381"/>
            <a:chOff x="4738254" y="9116"/>
            <a:chExt cx="7438722" cy="1718381"/>
          </a:xfrm>
          <a:solidFill>
            <a:schemeClr val="tx2">
              <a:lumMod val="75000"/>
            </a:schemeClr>
          </a:solidFill>
        </p:grpSpPr>
        <p:sp>
          <p:nvSpPr>
            <p:cNvPr id="22" name="Isosceles Triangle 21">
              <a:extLst>
                <a:ext uri="{FF2B5EF4-FFF2-40B4-BE49-F238E27FC236}">
                  <a16:creationId xmlns:a16="http://schemas.microsoft.com/office/drawing/2014/main" id="{AFEF2624-8A6E-C0D4-4A34-129B71A64B03}"/>
                </a:ext>
              </a:extLst>
            </p:cNvPr>
            <p:cNvSpPr/>
            <p:nvPr/>
          </p:nvSpPr>
          <p:spPr>
            <a:xfrm flipV="1">
              <a:off x="11572969" y="1268200"/>
              <a:ext cx="604007" cy="459297"/>
            </a:xfrm>
            <a:prstGeom prst="triangle">
              <a:avLst/>
            </a:prstGeom>
            <a:grp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401ECD-FE60-C57E-4AD2-401BAB96ED9C}"/>
                </a:ext>
              </a:extLst>
            </p:cNvPr>
            <p:cNvSpPr/>
            <p:nvPr/>
          </p:nvSpPr>
          <p:spPr>
            <a:xfrm>
              <a:off x="4738254" y="9116"/>
              <a:ext cx="7438722" cy="1259084"/>
            </a:xfrm>
            <a:prstGeom prst="rect">
              <a:avLst/>
            </a:prstGeom>
            <a:grp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Optimization and algorithm design</a:t>
              </a:r>
            </a:p>
            <a:p>
              <a:pPr algn="ctr"/>
              <a:r>
                <a:rPr lang="en-US" dirty="0">
                  <a:solidFill>
                    <a:schemeClr val="bg1"/>
                  </a:solidFill>
                </a:rPr>
                <a:t>Optimization techniques helps in designing sufficient algorithms that can find insights, and search for an optimal solutions. </a:t>
              </a:r>
            </a:p>
          </p:txBody>
        </p:sp>
      </p:grpSp>
      <p:grpSp>
        <p:nvGrpSpPr>
          <p:cNvPr id="19" name="Group 18">
            <a:extLst>
              <a:ext uri="{FF2B5EF4-FFF2-40B4-BE49-F238E27FC236}">
                <a16:creationId xmlns:a16="http://schemas.microsoft.com/office/drawing/2014/main" id="{038004EB-899C-C2DC-DA31-A7B37E8B1149}"/>
              </a:ext>
            </a:extLst>
          </p:cNvPr>
          <p:cNvGrpSpPr/>
          <p:nvPr/>
        </p:nvGrpSpPr>
        <p:grpSpPr>
          <a:xfrm>
            <a:off x="4738254" y="9116"/>
            <a:ext cx="7438722" cy="1718381"/>
            <a:chOff x="4738254" y="9116"/>
            <a:chExt cx="7438722" cy="1718381"/>
          </a:xfrm>
        </p:grpSpPr>
        <p:sp>
          <p:nvSpPr>
            <p:cNvPr id="7" name="Rectangle 6">
              <a:extLst>
                <a:ext uri="{FF2B5EF4-FFF2-40B4-BE49-F238E27FC236}">
                  <a16:creationId xmlns:a16="http://schemas.microsoft.com/office/drawing/2014/main" id="{30BB65B3-9474-2CAC-F7CB-87C30B02054E}"/>
                </a:ext>
              </a:extLst>
            </p:cNvPr>
            <p:cNvSpPr/>
            <p:nvPr/>
          </p:nvSpPr>
          <p:spPr>
            <a:xfrm>
              <a:off x="4738254" y="9116"/>
              <a:ext cx="7438722" cy="1259084"/>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Probability and statistics</a:t>
              </a:r>
            </a:p>
            <a:p>
              <a:pPr algn="ctr"/>
              <a:r>
                <a:rPr lang="en-US" dirty="0">
                  <a:solidFill>
                    <a:schemeClr val="bg1"/>
                  </a:solidFill>
                </a:rPr>
                <a:t>Data mining involves understanding huge datasets with wrong or incomplete data. Using probability theory tools and statistical learning theory we can fix datasets and use data mining algorithms to understand this data.</a:t>
              </a:r>
            </a:p>
          </p:txBody>
        </p:sp>
        <p:sp>
          <p:nvSpPr>
            <p:cNvPr id="17" name="Isosceles Triangle 16">
              <a:extLst>
                <a:ext uri="{FF2B5EF4-FFF2-40B4-BE49-F238E27FC236}">
                  <a16:creationId xmlns:a16="http://schemas.microsoft.com/office/drawing/2014/main" id="{EBC868DD-AD71-74CD-AE43-642ECA2D0D9B}"/>
                </a:ext>
              </a:extLst>
            </p:cNvPr>
            <p:cNvSpPr/>
            <p:nvPr/>
          </p:nvSpPr>
          <p:spPr>
            <a:xfrm flipV="1">
              <a:off x="11572969" y="1268200"/>
              <a:ext cx="604007" cy="459297"/>
            </a:xfrm>
            <a:prstGeom prst="triangle">
              <a:avLst/>
            </a:prstGeom>
            <a:solidFill>
              <a:schemeClr val="tx2">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253855F-7512-8D49-D0C5-1D142260B731}"/>
              </a:ext>
            </a:extLst>
          </p:cNvPr>
          <p:cNvSpPr/>
          <p:nvPr/>
        </p:nvSpPr>
        <p:spPr>
          <a:xfrm>
            <a:off x="-15026" y="-14891"/>
            <a:ext cx="4768302" cy="6872890"/>
          </a:xfrm>
          <a:prstGeom prst="rect">
            <a:avLst/>
          </a:prstGeom>
          <a:solidFill>
            <a:srgbClr val="9BAFB5"/>
          </a:solidFill>
          <a:ln>
            <a:solidFill>
              <a:srgbClr val="9BAF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49145-1B50-75AF-DBDC-D36674085831}"/>
              </a:ext>
            </a:extLst>
          </p:cNvPr>
          <p:cNvSpPr>
            <a:spLocks noGrp="1"/>
          </p:cNvSpPr>
          <p:nvPr>
            <p:ph type="title"/>
          </p:nvPr>
        </p:nvSpPr>
        <p:spPr>
          <a:xfrm>
            <a:off x="7513" y="2558603"/>
            <a:ext cx="4738254" cy="1495794"/>
          </a:xfrm>
          <a:solidFill>
            <a:srgbClr val="FFFFFF"/>
          </a:solidFill>
          <a:ln>
            <a:solidFill>
              <a:srgbClr val="262626"/>
            </a:solidFill>
          </a:ln>
        </p:spPr>
        <p:txBody>
          <a:bodyPr>
            <a:normAutofit/>
          </a:bodyPr>
          <a:lstStyle/>
          <a:p>
            <a:r>
              <a:rPr lang="en-US" dirty="0"/>
              <a:t>Theoretical Background</a:t>
            </a:r>
          </a:p>
        </p:txBody>
      </p:sp>
      <p:sp>
        <p:nvSpPr>
          <p:cNvPr id="14" name="Title 1">
            <a:extLst>
              <a:ext uri="{FF2B5EF4-FFF2-40B4-BE49-F238E27FC236}">
                <a16:creationId xmlns:a16="http://schemas.microsoft.com/office/drawing/2014/main" id="{A37451C0-FDD3-C2A6-45C4-C508D7107021}"/>
              </a:ext>
            </a:extLst>
          </p:cNvPr>
          <p:cNvSpPr txBox="1">
            <a:spLocks/>
          </p:cNvSpPr>
          <p:nvPr/>
        </p:nvSpPr>
        <p:spPr bwMode="black">
          <a:xfrm>
            <a:off x="-30049" y="-5235432"/>
            <a:ext cx="3241687" cy="2980261"/>
          </a:xfrm>
          <a:prstGeom prst="ellipse">
            <a:avLst/>
          </a:prstGeom>
          <a:solidFill>
            <a:schemeClr val="accent2">
              <a:lumMod val="75000"/>
            </a:schemeClr>
          </a:solidFill>
          <a:ln w="31750" cap="sq">
            <a:no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000">
                <a:solidFill>
                  <a:srgbClr val="FFFFFF"/>
                </a:solidFill>
              </a:rPr>
              <a:t>Data Mining Tools</a:t>
            </a:r>
            <a:endParaRPr lang="en-US" sz="3000" dirty="0">
              <a:solidFill>
                <a:srgbClr val="FFFFFF"/>
              </a:solidFill>
            </a:endParaRPr>
          </a:p>
        </p:txBody>
      </p:sp>
      <p:graphicFrame>
        <p:nvGraphicFramePr>
          <p:cNvPr id="15" name="Diagram 14">
            <a:extLst>
              <a:ext uri="{FF2B5EF4-FFF2-40B4-BE49-F238E27FC236}">
                <a16:creationId xmlns:a16="http://schemas.microsoft.com/office/drawing/2014/main" id="{C7A737F0-CD3E-CA0B-ECA6-7D48A7D77635}"/>
              </a:ext>
            </a:extLst>
          </p:cNvPr>
          <p:cNvGraphicFramePr/>
          <p:nvPr>
            <p:extLst>
              <p:ext uri="{D42A27DB-BD31-4B8C-83A1-F6EECF244321}">
                <p14:modId xmlns:p14="http://schemas.microsoft.com/office/powerpoint/2010/main" val="2849377575"/>
              </p:ext>
            </p:extLst>
          </p:nvPr>
        </p:nvGraphicFramePr>
        <p:xfrm>
          <a:off x="3339806" y="-7155776"/>
          <a:ext cx="8837168"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141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E4A11F-F8C5-794D-5CA1-5CA342D9500D}"/>
              </a:ext>
            </a:extLst>
          </p:cNvPr>
          <p:cNvSpPr txBox="1"/>
          <p:nvPr/>
        </p:nvSpPr>
        <p:spPr>
          <a:xfrm>
            <a:off x="6531834" y="7622593"/>
            <a:ext cx="4738254" cy="1200329"/>
          </a:xfrm>
          <a:prstGeom prst="rect">
            <a:avLst/>
          </a:prstGeom>
          <a:noFill/>
        </p:spPr>
        <p:txBody>
          <a:bodyPr wrap="square" rtlCol="0">
            <a:spAutoFit/>
          </a:bodyPr>
          <a:lstStyle/>
          <a:p>
            <a:pPr defTabSz="233172"/>
            <a:r>
              <a:rPr lang="en-US" kern="1200" dirty="0">
                <a:solidFill>
                  <a:schemeClr val="tx1"/>
                </a:solidFill>
                <a:latin typeface="+mn-lt"/>
                <a:ea typeface="+mn-ea"/>
                <a:cs typeface="+mn-cs"/>
              </a:rPr>
              <a:t>Data mining combines its theoretical foundation from mathematics, statistics, computer science, as well as information theory.</a:t>
            </a:r>
          </a:p>
          <a:p>
            <a:endParaRPr lang="en-US" dirty="0"/>
          </a:p>
        </p:txBody>
      </p:sp>
      <p:grpSp>
        <p:nvGrpSpPr>
          <p:cNvPr id="37" name="Group 36">
            <a:extLst>
              <a:ext uri="{FF2B5EF4-FFF2-40B4-BE49-F238E27FC236}">
                <a16:creationId xmlns:a16="http://schemas.microsoft.com/office/drawing/2014/main" id="{EF7837DD-5C4D-176B-7ED8-0223D0809F86}"/>
              </a:ext>
            </a:extLst>
          </p:cNvPr>
          <p:cNvGrpSpPr/>
          <p:nvPr/>
        </p:nvGrpSpPr>
        <p:grpSpPr>
          <a:xfrm>
            <a:off x="5181600" y="11595184"/>
            <a:ext cx="7438722" cy="2291072"/>
            <a:chOff x="4738254" y="4572467"/>
            <a:chExt cx="7438722" cy="2291072"/>
          </a:xfrm>
        </p:grpSpPr>
        <p:sp>
          <p:nvSpPr>
            <p:cNvPr id="33" name="Rectangle 32">
              <a:extLst>
                <a:ext uri="{FF2B5EF4-FFF2-40B4-BE49-F238E27FC236}">
                  <a16:creationId xmlns:a16="http://schemas.microsoft.com/office/drawing/2014/main" id="{A845666E-4B96-1D67-0BAE-974D94189CEB}"/>
                </a:ext>
              </a:extLst>
            </p:cNvPr>
            <p:cNvSpPr/>
            <p:nvPr/>
          </p:nvSpPr>
          <p:spPr>
            <a:xfrm>
              <a:off x="4738254" y="4572467"/>
              <a:ext cx="7438722" cy="1829042"/>
            </a:xfrm>
            <a:prstGeom prst="rect">
              <a:avLst/>
            </a:prstGeom>
            <a:solidFill>
              <a:schemeClr val="accent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2"/>
                  </a:solidFill>
                </a:rPr>
                <a:t>Machine learning algorithms and Artificial intelligence</a:t>
              </a:r>
            </a:p>
            <a:p>
              <a:pPr algn="ctr"/>
              <a:r>
                <a:rPr lang="en-US" sz="1700" dirty="0">
                  <a:solidFill>
                    <a:schemeClr val="tx2"/>
                  </a:solidFill>
                </a:rPr>
                <a:t>Many data mining algorithms are built on machine learning techniques such as support vector machines, decision trees, and neural networks. These algorithms help in learning from data ,making predictions and classifying data points. </a:t>
              </a:r>
            </a:p>
            <a:p>
              <a:pPr algn="ctr"/>
              <a:r>
                <a:rPr lang="en-US" sz="1700" dirty="0">
                  <a:solidFill>
                    <a:schemeClr val="tx2"/>
                  </a:solidFill>
                </a:rPr>
                <a:t>Artificial intelligence uses tools that helps in building intelligent systems that can learn and improved performance over time which leads to advanced data mining techniques and applications.</a:t>
              </a:r>
            </a:p>
          </p:txBody>
        </p:sp>
        <p:sp>
          <p:nvSpPr>
            <p:cNvPr id="36" name="Isosceles Triangle 35">
              <a:extLst>
                <a:ext uri="{FF2B5EF4-FFF2-40B4-BE49-F238E27FC236}">
                  <a16:creationId xmlns:a16="http://schemas.microsoft.com/office/drawing/2014/main" id="{4556260A-3EFD-F11A-A848-2E4769D1EF80}"/>
                </a:ext>
              </a:extLst>
            </p:cNvPr>
            <p:cNvSpPr/>
            <p:nvPr/>
          </p:nvSpPr>
          <p:spPr>
            <a:xfrm flipV="1">
              <a:off x="11572967" y="6404242"/>
              <a:ext cx="604007" cy="459297"/>
            </a:xfrm>
            <a:prstGeom prst="triangle">
              <a:avLst/>
            </a:prstGeom>
            <a:solidFill>
              <a:schemeClr val="accent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89207113-5952-8531-6136-4C8608AEF0E3}"/>
              </a:ext>
            </a:extLst>
          </p:cNvPr>
          <p:cNvGrpSpPr/>
          <p:nvPr/>
        </p:nvGrpSpPr>
        <p:grpSpPr>
          <a:xfrm>
            <a:off x="5181600" y="10338930"/>
            <a:ext cx="7438722" cy="1729461"/>
            <a:chOff x="4738254" y="14752"/>
            <a:chExt cx="7438722" cy="1729461"/>
          </a:xfrm>
          <a:solidFill>
            <a:schemeClr val="accent2">
              <a:lumMod val="75000"/>
            </a:schemeClr>
          </a:solidFill>
        </p:grpSpPr>
        <p:sp>
          <p:nvSpPr>
            <p:cNvPr id="30" name="Rectangle 29">
              <a:extLst>
                <a:ext uri="{FF2B5EF4-FFF2-40B4-BE49-F238E27FC236}">
                  <a16:creationId xmlns:a16="http://schemas.microsoft.com/office/drawing/2014/main" id="{0AE67A0B-8995-1BA1-2834-7B7556971EED}"/>
                </a:ext>
              </a:extLst>
            </p:cNvPr>
            <p:cNvSpPr/>
            <p:nvPr/>
          </p:nvSpPr>
          <p:spPr>
            <a:xfrm>
              <a:off x="4738254" y="14752"/>
              <a:ext cx="7438722" cy="1259084"/>
            </a:xfrm>
            <a:prstGeom prst="rect">
              <a:avLst/>
            </a:prstGeom>
            <a:grp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Database management and Data Preprocessing</a:t>
              </a:r>
            </a:p>
            <a:p>
              <a:pPr algn="ctr"/>
              <a:r>
                <a:rPr lang="en-US" dirty="0">
                  <a:solidFill>
                    <a:schemeClr val="bg1"/>
                  </a:solidFill>
                </a:rPr>
                <a:t>Data management and preprocessing are very important to have successful results for data mining. Ex(Data structures, indexing, feature selection, cleaning etc.) helps in improving the performance of data mining algorithms.</a:t>
              </a:r>
            </a:p>
          </p:txBody>
        </p:sp>
        <p:sp>
          <p:nvSpPr>
            <p:cNvPr id="31" name="Isosceles Triangle 30">
              <a:extLst>
                <a:ext uri="{FF2B5EF4-FFF2-40B4-BE49-F238E27FC236}">
                  <a16:creationId xmlns:a16="http://schemas.microsoft.com/office/drawing/2014/main" id="{00F1C413-0235-1E00-B3AC-2C9C93721090}"/>
                </a:ext>
              </a:extLst>
            </p:cNvPr>
            <p:cNvSpPr/>
            <p:nvPr/>
          </p:nvSpPr>
          <p:spPr>
            <a:xfrm flipV="1">
              <a:off x="11572967" y="1284916"/>
              <a:ext cx="604007" cy="459297"/>
            </a:xfrm>
            <a:prstGeom prst="triangle">
              <a:avLst/>
            </a:prstGeom>
            <a:grp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DD17938A-8A6B-2B95-B799-620B00534CC0}"/>
              </a:ext>
            </a:extLst>
          </p:cNvPr>
          <p:cNvGrpSpPr/>
          <p:nvPr/>
        </p:nvGrpSpPr>
        <p:grpSpPr>
          <a:xfrm>
            <a:off x="5181600" y="9528676"/>
            <a:ext cx="7438722" cy="1269328"/>
            <a:chOff x="4738254" y="2505959"/>
            <a:chExt cx="7438722" cy="1269328"/>
          </a:xfrm>
        </p:grpSpPr>
        <p:sp>
          <p:nvSpPr>
            <p:cNvPr id="27" name="Rectangle 26">
              <a:extLst>
                <a:ext uri="{FF2B5EF4-FFF2-40B4-BE49-F238E27FC236}">
                  <a16:creationId xmlns:a16="http://schemas.microsoft.com/office/drawing/2014/main" id="{2EEA3D73-C39D-46D4-D908-6B9345CBF66A}"/>
                </a:ext>
              </a:extLst>
            </p:cNvPr>
            <p:cNvSpPr/>
            <p:nvPr/>
          </p:nvSpPr>
          <p:spPr>
            <a:xfrm>
              <a:off x="4738254" y="2505959"/>
              <a:ext cx="7438722" cy="799174"/>
            </a:xfrm>
            <a:prstGeom prst="rect">
              <a:avLst/>
            </a:prstGeom>
            <a:solidFill>
              <a:schemeClr val="accent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Information theory</a:t>
              </a:r>
            </a:p>
            <a:p>
              <a:pPr algn="ctr"/>
              <a:r>
                <a:rPr lang="en-US" dirty="0">
                  <a:solidFill>
                    <a:schemeClr val="bg1"/>
                  </a:solidFill>
                </a:rPr>
                <a:t>Information theory provides important tools that helps in measuring the content within data to assess it relevance and usefulness (extracted data)</a:t>
              </a:r>
            </a:p>
          </p:txBody>
        </p:sp>
        <p:sp>
          <p:nvSpPr>
            <p:cNvPr id="28" name="Isosceles Triangle 27">
              <a:extLst>
                <a:ext uri="{FF2B5EF4-FFF2-40B4-BE49-F238E27FC236}">
                  <a16:creationId xmlns:a16="http://schemas.microsoft.com/office/drawing/2014/main" id="{7DD6FBFB-59A4-3E6D-2F43-1896A683B8A6}"/>
                </a:ext>
              </a:extLst>
            </p:cNvPr>
            <p:cNvSpPr/>
            <p:nvPr/>
          </p:nvSpPr>
          <p:spPr>
            <a:xfrm flipV="1">
              <a:off x="11572968" y="3316213"/>
              <a:ext cx="604007" cy="459074"/>
            </a:xfrm>
            <a:prstGeom prst="triangle">
              <a:avLst/>
            </a:prstGeom>
            <a:solidFill>
              <a:schemeClr val="accent2">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A07E0C-1025-250F-631C-C429B731A12E}"/>
              </a:ext>
            </a:extLst>
          </p:cNvPr>
          <p:cNvGrpSpPr/>
          <p:nvPr/>
        </p:nvGrpSpPr>
        <p:grpSpPr>
          <a:xfrm>
            <a:off x="5181600" y="8290917"/>
            <a:ext cx="7438722" cy="1718381"/>
            <a:chOff x="4738254" y="9116"/>
            <a:chExt cx="7438722" cy="1718381"/>
          </a:xfrm>
          <a:solidFill>
            <a:schemeClr val="tx2">
              <a:lumMod val="75000"/>
            </a:schemeClr>
          </a:solidFill>
        </p:grpSpPr>
        <p:sp>
          <p:nvSpPr>
            <p:cNvPr id="22" name="Isosceles Triangle 21">
              <a:extLst>
                <a:ext uri="{FF2B5EF4-FFF2-40B4-BE49-F238E27FC236}">
                  <a16:creationId xmlns:a16="http://schemas.microsoft.com/office/drawing/2014/main" id="{AFEF2624-8A6E-C0D4-4A34-129B71A64B03}"/>
                </a:ext>
              </a:extLst>
            </p:cNvPr>
            <p:cNvSpPr/>
            <p:nvPr/>
          </p:nvSpPr>
          <p:spPr>
            <a:xfrm flipV="1">
              <a:off x="11572969" y="1268200"/>
              <a:ext cx="604007" cy="459297"/>
            </a:xfrm>
            <a:prstGeom prst="triangle">
              <a:avLst/>
            </a:prstGeom>
            <a:grp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401ECD-FE60-C57E-4AD2-401BAB96ED9C}"/>
                </a:ext>
              </a:extLst>
            </p:cNvPr>
            <p:cNvSpPr/>
            <p:nvPr/>
          </p:nvSpPr>
          <p:spPr>
            <a:xfrm>
              <a:off x="4738254" y="9116"/>
              <a:ext cx="7438722" cy="1259084"/>
            </a:xfrm>
            <a:prstGeom prst="rect">
              <a:avLst/>
            </a:prstGeom>
            <a:grp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Optimization and algorithm design</a:t>
              </a:r>
            </a:p>
            <a:p>
              <a:pPr algn="ctr"/>
              <a:r>
                <a:rPr lang="en-US" dirty="0">
                  <a:solidFill>
                    <a:schemeClr val="bg1"/>
                  </a:solidFill>
                </a:rPr>
                <a:t>Optimization techniques helps in designing sufficient algorithms that can find insights, and search for an optimal solutions. </a:t>
              </a:r>
            </a:p>
          </p:txBody>
        </p:sp>
      </p:grpSp>
      <p:grpSp>
        <p:nvGrpSpPr>
          <p:cNvPr id="19" name="Group 18">
            <a:extLst>
              <a:ext uri="{FF2B5EF4-FFF2-40B4-BE49-F238E27FC236}">
                <a16:creationId xmlns:a16="http://schemas.microsoft.com/office/drawing/2014/main" id="{038004EB-899C-C2DC-DA31-A7B37E8B1149}"/>
              </a:ext>
            </a:extLst>
          </p:cNvPr>
          <p:cNvGrpSpPr/>
          <p:nvPr/>
        </p:nvGrpSpPr>
        <p:grpSpPr>
          <a:xfrm>
            <a:off x="5181600" y="7031833"/>
            <a:ext cx="7438722" cy="1718381"/>
            <a:chOff x="4738254" y="9116"/>
            <a:chExt cx="7438722" cy="1718381"/>
          </a:xfrm>
        </p:grpSpPr>
        <p:sp>
          <p:nvSpPr>
            <p:cNvPr id="7" name="Rectangle 6">
              <a:extLst>
                <a:ext uri="{FF2B5EF4-FFF2-40B4-BE49-F238E27FC236}">
                  <a16:creationId xmlns:a16="http://schemas.microsoft.com/office/drawing/2014/main" id="{30BB65B3-9474-2CAC-F7CB-87C30B02054E}"/>
                </a:ext>
              </a:extLst>
            </p:cNvPr>
            <p:cNvSpPr/>
            <p:nvPr/>
          </p:nvSpPr>
          <p:spPr>
            <a:xfrm>
              <a:off x="4738254" y="9116"/>
              <a:ext cx="7438722" cy="1259084"/>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Probability and statistics</a:t>
              </a:r>
            </a:p>
            <a:p>
              <a:pPr algn="ctr"/>
              <a:r>
                <a:rPr lang="en-US" dirty="0">
                  <a:solidFill>
                    <a:schemeClr val="bg1"/>
                  </a:solidFill>
                </a:rPr>
                <a:t>Data mining involves understanding huge datasets with wrong or incomplete data. Using probability theory tools and statistical learning theory we can fix datasets and use data mining algorithms to understand this data.</a:t>
              </a:r>
            </a:p>
          </p:txBody>
        </p:sp>
        <p:sp>
          <p:nvSpPr>
            <p:cNvPr id="17" name="Isosceles Triangle 16">
              <a:extLst>
                <a:ext uri="{FF2B5EF4-FFF2-40B4-BE49-F238E27FC236}">
                  <a16:creationId xmlns:a16="http://schemas.microsoft.com/office/drawing/2014/main" id="{EBC868DD-AD71-74CD-AE43-642ECA2D0D9B}"/>
                </a:ext>
              </a:extLst>
            </p:cNvPr>
            <p:cNvSpPr/>
            <p:nvPr/>
          </p:nvSpPr>
          <p:spPr>
            <a:xfrm flipV="1">
              <a:off x="11572969" y="1268200"/>
              <a:ext cx="604007" cy="459297"/>
            </a:xfrm>
            <a:prstGeom prst="triangle">
              <a:avLst/>
            </a:prstGeom>
            <a:solidFill>
              <a:schemeClr val="tx2">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D49145-1B50-75AF-DBDC-D36674085831}"/>
              </a:ext>
            </a:extLst>
          </p:cNvPr>
          <p:cNvSpPr>
            <a:spLocks noGrp="1"/>
          </p:cNvSpPr>
          <p:nvPr>
            <p:ph type="title"/>
          </p:nvPr>
        </p:nvSpPr>
        <p:spPr>
          <a:xfrm>
            <a:off x="443346" y="9431646"/>
            <a:ext cx="4738254" cy="1495794"/>
          </a:xfrm>
          <a:solidFill>
            <a:srgbClr val="FFFFFF"/>
          </a:solidFill>
          <a:ln>
            <a:solidFill>
              <a:srgbClr val="262626"/>
            </a:solidFill>
          </a:ln>
        </p:spPr>
        <p:txBody>
          <a:bodyPr>
            <a:normAutofit/>
          </a:bodyPr>
          <a:lstStyle/>
          <a:p>
            <a:r>
              <a:rPr lang="en-US" dirty="0"/>
              <a:t>Theoretical Background</a:t>
            </a:r>
          </a:p>
        </p:txBody>
      </p:sp>
      <p:sp>
        <p:nvSpPr>
          <p:cNvPr id="14" name="Rectangle 13">
            <a:extLst>
              <a:ext uri="{FF2B5EF4-FFF2-40B4-BE49-F238E27FC236}">
                <a16:creationId xmlns:a16="http://schemas.microsoft.com/office/drawing/2014/main" id="{B23C36A1-95BB-D609-C0FC-478018FEB7E9}"/>
              </a:ext>
            </a:extLst>
          </p:cNvPr>
          <p:cNvSpPr/>
          <p:nvPr/>
        </p:nvSpPr>
        <p:spPr>
          <a:xfrm>
            <a:off x="0" y="-14890"/>
            <a:ext cx="5181600" cy="6872890"/>
          </a:xfrm>
          <a:prstGeom prst="rect">
            <a:avLst/>
          </a:prstGeom>
          <a:solidFill>
            <a:srgbClr val="9BAFB5"/>
          </a:solidFill>
          <a:ln>
            <a:solidFill>
              <a:srgbClr val="9BAF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400CF-6973-000F-296E-DC27722F2A1D}"/>
              </a:ext>
            </a:extLst>
          </p:cNvPr>
          <p:cNvSpPr txBox="1">
            <a:spLocks/>
          </p:cNvSpPr>
          <p:nvPr/>
        </p:nvSpPr>
        <p:spPr bwMode="black">
          <a:xfrm>
            <a:off x="-15023" y="1931424"/>
            <a:ext cx="3241687" cy="2980261"/>
          </a:xfrm>
          <a:prstGeom prst="ellipse">
            <a:avLst/>
          </a:prstGeom>
          <a:solidFill>
            <a:schemeClr val="accent2">
              <a:lumMod val="75000"/>
            </a:schemeClr>
          </a:solidFill>
          <a:ln w="31750" cap="sq">
            <a:no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000">
                <a:solidFill>
                  <a:srgbClr val="FFFFFF"/>
                </a:solidFill>
              </a:rPr>
              <a:t>Data Mining Tools</a:t>
            </a:r>
            <a:endParaRPr lang="en-US" sz="3000" dirty="0">
              <a:solidFill>
                <a:srgbClr val="FFFFFF"/>
              </a:solidFill>
            </a:endParaRPr>
          </a:p>
        </p:txBody>
      </p:sp>
      <p:graphicFrame>
        <p:nvGraphicFramePr>
          <p:cNvPr id="15" name="Diagram 14">
            <a:extLst>
              <a:ext uri="{FF2B5EF4-FFF2-40B4-BE49-F238E27FC236}">
                <a16:creationId xmlns:a16="http://schemas.microsoft.com/office/drawing/2014/main" id="{5DD2EE3C-1456-650D-A9CE-E7DCAA0FAE41}"/>
              </a:ext>
            </a:extLst>
          </p:cNvPr>
          <p:cNvGraphicFramePr/>
          <p:nvPr>
            <p:extLst>
              <p:ext uri="{D42A27DB-BD31-4B8C-83A1-F6EECF244321}">
                <p14:modId xmlns:p14="http://schemas.microsoft.com/office/powerpoint/2010/main" val="1100170439"/>
              </p:ext>
            </p:extLst>
          </p:nvPr>
        </p:nvGraphicFramePr>
        <p:xfrm>
          <a:off x="3354832" y="11080"/>
          <a:ext cx="8837168"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07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FBE5-FECE-1F3C-38E3-A3F36E929B9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719E9E-EF6A-394C-5795-DE8187D453A5}"/>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7105210F-C417-FCBE-BAAA-61843F38960A}"/>
              </a:ext>
            </a:extLst>
          </p:cNvPr>
          <p:cNvPicPr>
            <a:picLocks noChangeAspect="1"/>
          </p:cNvPicPr>
          <p:nvPr/>
        </p:nvPicPr>
        <p:blipFill>
          <a:blip r:embed="rId2"/>
          <a:stretch>
            <a:fillRect/>
          </a:stretch>
        </p:blipFill>
        <p:spPr>
          <a:xfrm>
            <a:off x="-1" y="-519"/>
            <a:ext cx="12192001" cy="6858519"/>
          </a:xfrm>
          <a:prstGeom prst="rect">
            <a:avLst/>
          </a:prstGeom>
        </p:spPr>
      </p:pic>
      <p:sp>
        <p:nvSpPr>
          <p:cNvPr id="10" name="Freeform: Shape 9">
            <a:extLst>
              <a:ext uri="{FF2B5EF4-FFF2-40B4-BE49-F238E27FC236}">
                <a16:creationId xmlns:a16="http://schemas.microsoft.com/office/drawing/2014/main" id="{65723E3F-E22F-9A86-7833-6EA5063862DA}"/>
              </a:ext>
            </a:extLst>
          </p:cNvPr>
          <p:cNvSpPr/>
          <p:nvPr/>
        </p:nvSpPr>
        <p:spPr>
          <a:xfrm>
            <a:off x="-30583239" y="-41652722"/>
            <a:ext cx="194970400" cy="102616000"/>
          </a:xfrm>
          <a:custGeom>
            <a:avLst/>
            <a:gdLst/>
            <a:ahLst/>
            <a:cxnLst/>
            <a:rect l="l" t="t" r="r" b="b"/>
            <a:pathLst>
              <a:path w="12192001" h="6858519">
                <a:moveTo>
                  <a:pt x="9140966" y="2772023"/>
                </a:moveTo>
                <a:lnTo>
                  <a:pt x="9140966" y="3824605"/>
                </a:lnTo>
                <a:lnTo>
                  <a:pt x="9535816" y="3824605"/>
                </a:lnTo>
                <a:lnTo>
                  <a:pt x="9535816" y="2772023"/>
                </a:lnTo>
                <a:close/>
                <a:moveTo>
                  <a:pt x="7340741" y="2772023"/>
                </a:moveTo>
                <a:lnTo>
                  <a:pt x="7340741" y="3824605"/>
                </a:lnTo>
                <a:lnTo>
                  <a:pt x="7735591" y="3824605"/>
                </a:lnTo>
                <a:lnTo>
                  <a:pt x="7735591" y="2772023"/>
                </a:lnTo>
                <a:close/>
                <a:moveTo>
                  <a:pt x="4269315" y="2750908"/>
                </a:moveTo>
                <a:cubicBezTo>
                  <a:pt x="4116583" y="2750908"/>
                  <a:pt x="3986902" y="2804047"/>
                  <a:pt x="3880271" y="2910326"/>
                </a:cubicBezTo>
                <a:cubicBezTo>
                  <a:pt x="3773641" y="3016605"/>
                  <a:pt x="3720325" y="3146110"/>
                  <a:pt x="3720325" y="3298842"/>
                </a:cubicBezTo>
                <a:cubicBezTo>
                  <a:pt x="3720325" y="3455797"/>
                  <a:pt x="3773112" y="3586358"/>
                  <a:pt x="3878688" y="3690525"/>
                </a:cubicBezTo>
                <a:cubicBezTo>
                  <a:pt x="3984262" y="3794692"/>
                  <a:pt x="4116231" y="3846776"/>
                  <a:pt x="4274594" y="3846776"/>
                </a:cubicBezTo>
                <a:cubicBezTo>
                  <a:pt x="4301339" y="3846776"/>
                  <a:pt x="4330900" y="3843961"/>
                  <a:pt x="4363276" y="3838330"/>
                </a:cubicBezTo>
                <a:lnTo>
                  <a:pt x="4363276" y="3429755"/>
                </a:lnTo>
                <a:cubicBezTo>
                  <a:pt x="4333716" y="3448055"/>
                  <a:pt x="4301692" y="3457204"/>
                  <a:pt x="4267203" y="3457204"/>
                </a:cubicBezTo>
                <a:cubicBezTo>
                  <a:pt x="4224973" y="3457204"/>
                  <a:pt x="4190133" y="3443128"/>
                  <a:pt x="4162684" y="3414974"/>
                </a:cubicBezTo>
                <a:cubicBezTo>
                  <a:pt x="4135235" y="3386821"/>
                  <a:pt x="4121510" y="3350926"/>
                  <a:pt x="4121510" y="3307288"/>
                </a:cubicBezTo>
                <a:cubicBezTo>
                  <a:pt x="4121510" y="3265762"/>
                  <a:pt x="4136643" y="3229866"/>
                  <a:pt x="4166907" y="3199602"/>
                </a:cubicBezTo>
                <a:cubicBezTo>
                  <a:pt x="4197172" y="3169337"/>
                  <a:pt x="4233067" y="3154204"/>
                  <a:pt x="4274594" y="3154204"/>
                </a:cubicBezTo>
                <a:cubicBezTo>
                  <a:pt x="4320343" y="3154204"/>
                  <a:pt x="4356766" y="3170744"/>
                  <a:pt x="4383863" y="3203825"/>
                </a:cubicBezTo>
                <a:cubicBezTo>
                  <a:pt x="4410961" y="3236905"/>
                  <a:pt x="4424509" y="3281246"/>
                  <a:pt x="4424509" y="3336849"/>
                </a:cubicBezTo>
                <a:lnTo>
                  <a:pt x="4424509" y="3824605"/>
                </a:lnTo>
                <a:lnTo>
                  <a:pt x="4819360" y="3824605"/>
                </a:lnTo>
                <a:lnTo>
                  <a:pt x="4819360" y="3308344"/>
                </a:lnTo>
                <a:cubicBezTo>
                  <a:pt x="4819360" y="3135905"/>
                  <a:pt x="4770267" y="2999889"/>
                  <a:pt x="4672083" y="2900297"/>
                </a:cubicBezTo>
                <a:cubicBezTo>
                  <a:pt x="4573898" y="2800704"/>
                  <a:pt x="4439642" y="2750908"/>
                  <a:pt x="4269315" y="2750908"/>
                </a:cubicBezTo>
                <a:close/>
                <a:moveTo>
                  <a:pt x="2278590" y="2750908"/>
                </a:moveTo>
                <a:cubicBezTo>
                  <a:pt x="2125858" y="2750908"/>
                  <a:pt x="1996177" y="2804047"/>
                  <a:pt x="1889546" y="2910326"/>
                </a:cubicBezTo>
                <a:cubicBezTo>
                  <a:pt x="1782915" y="3016605"/>
                  <a:pt x="1729600" y="3146110"/>
                  <a:pt x="1729600" y="3298842"/>
                </a:cubicBezTo>
                <a:cubicBezTo>
                  <a:pt x="1729600" y="3455797"/>
                  <a:pt x="1782387" y="3586358"/>
                  <a:pt x="1887962" y="3690525"/>
                </a:cubicBezTo>
                <a:cubicBezTo>
                  <a:pt x="1993537" y="3794692"/>
                  <a:pt x="2125506" y="3846776"/>
                  <a:pt x="2283869" y="3846776"/>
                </a:cubicBezTo>
                <a:cubicBezTo>
                  <a:pt x="2310614" y="3846776"/>
                  <a:pt x="2340175" y="3843961"/>
                  <a:pt x="2372552" y="3838330"/>
                </a:cubicBezTo>
                <a:lnTo>
                  <a:pt x="2372552" y="3429755"/>
                </a:lnTo>
                <a:cubicBezTo>
                  <a:pt x="2342990" y="3448055"/>
                  <a:pt x="2310966" y="3457204"/>
                  <a:pt x="2276478" y="3457204"/>
                </a:cubicBezTo>
                <a:cubicBezTo>
                  <a:pt x="2234248" y="3457204"/>
                  <a:pt x="2199409" y="3443128"/>
                  <a:pt x="2171959" y="3414974"/>
                </a:cubicBezTo>
                <a:cubicBezTo>
                  <a:pt x="2144509" y="3386821"/>
                  <a:pt x="2130785" y="3350926"/>
                  <a:pt x="2130785" y="3307288"/>
                </a:cubicBezTo>
                <a:cubicBezTo>
                  <a:pt x="2130785" y="3265762"/>
                  <a:pt x="2145917" y="3229866"/>
                  <a:pt x="2176182" y="3199602"/>
                </a:cubicBezTo>
                <a:cubicBezTo>
                  <a:pt x="2206447" y="3169337"/>
                  <a:pt x="2242342" y="3154204"/>
                  <a:pt x="2283869" y="3154204"/>
                </a:cubicBezTo>
                <a:cubicBezTo>
                  <a:pt x="2329618" y="3154204"/>
                  <a:pt x="2366041" y="3170744"/>
                  <a:pt x="2393139" y="3203825"/>
                </a:cubicBezTo>
                <a:cubicBezTo>
                  <a:pt x="2420236" y="3236905"/>
                  <a:pt x="2433785" y="3281246"/>
                  <a:pt x="2433785" y="3336849"/>
                </a:cubicBezTo>
                <a:lnTo>
                  <a:pt x="2433785" y="3824605"/>
                </a:lnTo>
                <a:lnTo>
                  <a:pt x="2828635" y="3824605"/>
                </a:lnTo>
                <a:lnTo>
                  <a:pt x="2828635" y="3308344"/>
                </a:lnTo>
                <a:cubicBezTo>
                  <a:pt x="2828635" y="3135905"/>
                  <a:pt x="2779543" y="2999889"/>
                  <a:pt x="2681358" y="2900297"/>
                </a:cubicBezTo>
                <a:cubicBezTo>
                  <a:pt x="2583173" y="2800704"/>
                  <a:pt x="2448917" y="2750908"/>
                  <a:pt x="2278590" y="2750908"/>
                </a:cubicBezTo>
                <a:close/>
                <a:moveTo>
                  <a:pt x="11434225" y="2749852"/>
                </a:moveTo>
                <a:cubicBezTo>
                  <a:pt x="11279383" y="2749852"/>
                  <a:pt x="11148821" y="2801584"/>
                  <a:pt x="11042542" y="2905047"/>
                </a:cubicBezTo>
                <a:cubicBezTo>
                  <a:pt x="10936264" y="3008511"/>
                  <a:pt x="10883124" y="3135553"/>
                  <a:pt x="10883124" y="3286173"/>
                </a:cubicBezTo>
                <a:cubicBezTo>
                  <a:pt x="10883124" y="3425532"/>
                  <a:pt x="10927290" y="3543424"/>
                  <a:pt x="11015621" y="3639849"/>
                </a:cubicBezTo>
                <a:cubicBezTo>
                  <a:pt x="11103951" y="3736274"/>
                  <a:pt x="11211815" y="3784487"/>
                  <a:pt x="11339208" y="3784487"/>
                </a:cubicBezTo>
                <a:cubicBezTo>
                  <a:pt x="11391292" y="3784487"/>
                  <a:pt x="11445839" y="3773929"/>
                  <a:pt x="11502849" y="3752814"/>
                </a:cubicBezTo>
                <a:lnTo>
                  <a:pt x="11502849" y="3390692"/>
                </a:lnTo>
                <a:cubicBezTo>
                  <a:pt x="11478215" y="3403361"/>
                  <a:pt x="11452526" y="3409696"/>
                  <a:pt x="11425779" y="3409696"/>
                </a:cubicBezTo>
                <a:cubicBezTo>
                  <a:pt x="11385661" y="3409696"/>
                  <a:pt x="11352053" y="3396323"/>
                  <a:pt x="11324955" y="3369577"/>
                </a:cubicBezTo>
                <a:cubicBezTo>
                  <a:pt x="11297858" y="3342832"/>
                  <a:pt x="11284309" y="3309399"/>
                  <a:pt x="11284309" y="3269281"/>
                </a:cubicBezTo>
                <a:cubicBezTo>
                  <a:pt x="11284309" y="3231274"/>
                  <a:pt x="11298562" y="3197666"/>
                  <a:pt x="11327067" y="3168457"/>
                </a:cubicBezTo>
                <a:cubicBezTo>
                  <a:pt x="11355572" y="3139248"/>
                  <a:pt x="11388828" y="3124643"/>
                  <a:pt x="11426835" y="3124643"/>
                </a:cubicBezTo>
                <a:cubicBezTo>
                  <a:pt x="11516222" y="3124643"/>
                  <a:pt x="11560915" y="3179894"/>
                  <a:pt x="11560915" y="3290396"/>
                </a:cubicBezTo>
                <a:lnTo>
                  <a:pt x="11560915" y="3686302"/>
                </a:lnTo>
                <a:cubicBezTo>
                  <a:pt x="11560915" y="3773577"/>
                  <a:pt x="11541560" y="3840617"/>
                  <a:pt x="11502849" y="3887422"/>
                </a:cubicBezTo>
                <a:cubicBezTo>
                  <a:pt x="11464139" y="3934227"/>
                  <a:pt x="11409240" y="3957630"/>
                  <a:pt x="11338152" y="3957630"/>
                </a:cubicBezTo>
                <a:cubicBezTo>
                  <a:pt x="11285365" y="3957630"/>
                  <a:pt x="11233281" y="3943553"/>
                  <a:pt x="11181901" y="3915400"/>
                </a:cubicBezTo>
                <a:lnTo>
                  <a:pt x="11181901" y="4274354"/>
                </a:lnTo>
                <a:cubicBezTo>
                  <a:pt x="11261435" y="4300396"/>
                  <a:pt x="11327242" y="4313417"/>
                  <a:pt x="11379327" y="4313417"/>
                </a:cubicBezTo>
                <a:cubicBezTo>
                  <a:pt x="11550358" y="4313417"/>
                  <a:pt x="11689189" y="4254823"/>
                  <a:pt x="11795820" y="4137635"/>
                </a:cubicBezTo>
                <a:cubicBezTo>
                  <a:pt x="11902450" y="4020447"/>
                  <a:pt x="11955766" y="3867891"/>
                  <a:pt x="11955766" y="3679968"/>
                </a:cubicBezTo>
                <a:lnTo>
                  <a:pt x="11955766" y="3333682"/>
                </a:lnTo>
                <a:cubicBezTo>
                  <a:pt x="11955766" y="3158427"/>
                  <a:pt x="11919870" y="3024699"/>
                  <a:pt x="11848079" y="2932497"/>
                </a:cubicBezTo>
                <a:cubicBezTo>
                  <a:pt x="11805146" y="2876894"/>
                  <a:pt x="11746024" y="2832553"/>
                  <a:pt x="11670713" y="2799473"/>
                </a:cubicBezTo>
                <a:cubicBezTo>
                  <a:pt x="11595403" y="2766392"/>
                  <a:pt x="11516574" y="2749852"/>
                  <a:pt x="11434225" y="2749852"/>
                </a:cubicBezTo>
                <a:close/>
                <a:moveTo>
                  <a:pt x="10239424" y="2749852"/>
                </a:moveTo>
                <a:cubicBezTo>
                  <a:pt x="10107808" y="2749852"/>
                  <a:pt x="9996602" y="2796833"/>
                  <a:pt x="9905807" y="2890795"/>
                </a:cubicBezTo>
                <a:cubicBezTo>
                  <a:pt x="9815013" y="2984757"/>
                  <a:pt x="9769615" y="3100361"/>
                  <a:pt x="9769615" y="3237608"/>
                </a:cubicBezTo>
                <a:lnTo>
                  <a:pt x="9769615" y="3824605"/>
                </a:lnTo>
                <a:lnTo>
                  <a:pt x="10164466" y="3824605"/>
                </a:lnTo>
                <a:lnTo>
                  <a:pt x="10164466" y="3230218"/>
                </a:lnTo>
                <a:cubicBezTo>
                  <a:pt x="10164466" y="3169689"/>
                  <a:pt x="10189100" y="3139424"/>
                  <a:pt x="10238368" y="3139424"/>
                </a:cubicBezTo>
                <a:cubicBezTo>
                  <a:pt x="10288341" y="3139424"/>
                  <a:pt x="10313326" y="3169689"/>
                  <a:pt x="10313326" y="3230218"/>
                </a:cubicBezTo>
                <a:lnTo>
                  <a:pt x="10313326" y="3824605"/>
                </a:lnTo>
                <a:lnTo>
                  <a:pt x="10708177" y="3824605"/>
                </a:lnTo>
                <a:lnTo>
                  <a:pt x="10708177" y="3269281"/>
                </a:lnTo>
                <a:cubicBezTo>
                  <a:pt x="10708177" y="3117253"/>
                  <a:pt x="10672634" y="2998657"/>
                  <a:pt x="10601546" y="2913493"/>
                </a:cubicBezTo>
                <a:cubicBezTo>
                  <a:pt x="10510752" y="2804399"/>
                  <a:pt x="10390044" y="2749852"/>
                  <a:pt x="10239424" y="2749852"/>
                </a:cubicBezTo>
                <a:close/>
                <a:moveTo>
                  <a:pt x="8439199" y="2749852"/>
                </a:moveTo>
                <a:cubicBezTo>
                  <a:pt x="8307582" y="2749852"/>
                  <a:pt x="8196377" y="2796833"/>
                  <a:pt x="8105582" y="2890795"/>
                </a:cubicBezTo>
                <a:cubicBezTo>
                  <a:pt x="8014788" y="2984757"/>
                  <a:pt x="7969391" y="3100361"/>
                  <a:pt x="7969391" y="3237608"/>
                </a:cubicBezTo>
                <a:lnTo>
                  <a:pt x="7969391" y="3824605"/>
                </a:lnTo>
                <a:lnTo>
                  <a:pt x="8364241" y="3824605"/>
                </a:lnTo>
                <a:lnTo>
                  <a:pt x="8364241" y="3230218"/>
                </a:lnTo>
                <a:cubicBezTo>
                  <a:pt x="8364241" y="3169689"/>
                  <a:pt x="8388875" y="3139424"/>
                  <a:pt x="8438143" y="3139424"/>
                </a:cubicBezTo>
                <a:cubicBezTo>
                  <a:pt x="8488115" y="3139424"/>
                  <a:pt x="8513101" y="3169689"/>
                  <a:pt x="8513101" y="3230218"/>
                </a:cubicBezTo>
                <a:lnTo>
                  <a:pt x="8513101" y="3824605"/>
                </a:lnTo>
                <a:lnTo>
                  <a:pt x="8907951" y="3824605"/>
                </a:lnTo>
                <a:lnTo>
                  <a:pt x="8907951" y="3269281"/>
                </a:lnTo>
                <a:cubicBezTo>
                  <a:pt x="8907951" y="3117253"/>
                  <a:pt x="8872409" y="2998657"/>
                  <a:pt x="8801320" y="2913493"/>
                </a:cubicBezTo>
                <a:cubicBezTo>
                  <a:pt x="8710527" y="2804399"/>
                  <a:pt x="8589819" y="2749852"/>
                  <a:pt x="8439199" y="2749852"/>
                </a:cubicBezTo>
                <a:close/>
                <a:moveTo>
                  <a:pt x="3011206" y="2383507"/>
                </a:moveTo>
                <a:lnTo>
                  <a:pt x="3011206" y="3248166"/>
                </a:lnTo>
                <a:cubicBezTo>
                  <a:pt x="3011206" y="3398083"/>
                  <a:pt x="3041470" y="3518438"/>
                  <a:pt x="3102000" y="3609232"/>
                </a:cubicBezTo>
                <a:cubicBezTo>
                  <a:pt x="3149861" y="3680319"/>
                  <a:pt x="3213382" y="3736626"/>
                  <a:pt x="3292563" y="3778152"/>
                </a:cubicBezTo>
                <a:cubicBezTo>
                  <a:pt x="3371744" y="3819678"/>
                  <a:pt x="3456028" y="3840441"/>
                  <a:pt x="3545415" y="3840441"/>
                </a:cubicBezTo>
                <a:cubicBezTo>
                  <a:pt x="3555268" y="3840441"/>
                  <a:pt x="3570401" y="3840090"/>
                  <a:pt x="3590812" y="3839386"/>
                </a:cubicBezTo>
                <a:lnTo>
                  <a:pt x="3590812" y="3424476"/>
                </a:lnTo>
                <a:cubicBezTo>
                  <a:pt x="3520428" y="3424476"/>
                  <a:pt x="3472040" y="3408640"/>
                  <a:pt x="3445647" y="3376968"/>
                </a:cubicBezTo>
                <a:cubicBezTo>
                  <a:pt x="3419253" y="3345295"/>
                  <a:pt x="3406056" y="3287581"/>
                  <a:pt x="3406056" y="3203825"/>
                </a:cubicBezTo>
                <a:lnTo>
                  <a:pt x="3583422" y="3203825"/>
                </a:lnTo>
                <a:lnTo>
                  <a:pt x="3583422" y="2786804"/>
                </a:lnTo>
                <a:lnTo>
                  <a:pt x="3406056" y="2786804"/>
                </a:lnTo>
                <a:lnTo>
                  <a:pt x="3406056" y="2383507"/>
                </a:lnTo>
                <a:close/>
                <a:moveTo>
                  <a:pt x="236077" y="2383507"/>
                </a:moveTo>
                <a:lnTo>
                  <a:pt x="236077" y="3824605"/>
                </a:lnTo>
                <a:lnTo>
                  <a:pt x="664711" y="3824605"/>
                </a:lnTo>
                <a:lnTo>
                  <a:pt x="664711" y="2797361"/>
                </a:lnTo>
                <a:lnTo>
                  <a:pt x="809349" y="2797361"/>
                </a:lnTo>
                <a:cubicBezTo>
                  <a:pt x="1054987" y="2797361"/>
                  <a:pt x="1177805" y="2895546"/>
                  <a:pt x="1177805" y="3091915"/>
                </a:cubicBezTo>
                <a:cubicBezTo>
                  <a:pt x="1177805" y="3300953"/>
                  <a:pt x="1052875" y="3405473"/>
                  <a:pt x="803014" y="3405473"/>
                </a:cubicBezTo>
                <a:lnTo>
                  <a:pt x="734391" y="3405473"/>
                </a:lnTo>
                <a:lnTo>
                  <a:pt x="734391" y="3828828"/>
                </a:lnTo>
                <a:cubicBezTo>
                  <a:pt x="793513" y="3831644"/>
                  <a:pt x="836095" y="3833051"/>
                  <a:pt x="862136" y="3833051"/>
                </a:cubicBezTo>
                <a:cubicBezTo>
                  <a:pt x="1083844" y="3833051"/>
                  <a:pt x="1265081" y="3764076"/>
                  <a:pt x="1405848" y="3626124"/>
                </a:cubicBezTo>
                <a:cubicBezTo>
                  <a:pt x="1546614" y="3488173"/>
                  <a:pt x="1616998" y="3310103"/>
                  <a:pt x="1616998" y="3091915"/>
                </a:cubicBezTo>
                <a:cubicBezTo>
                  <a:pt x="1616998" y="2863873"/>
                  <a:pt x="1534649" y="2683340"/>
                  <a:pt x="1369952" y="2550316"/>
                </a:cubicBezTo>
                <a:cubicBezTo>
                  <a:pt x="1231297" y="2439110"/>
                  <a:pt x="1039502" y="2383507"/>
                  <a:pt x="794569" y="2383507"/>
                </a:cubicBezTo>
                <a:close/>
                <a:moveTo>
                  <a:pt x="6009385" y="2347612"/>
                </a:moveTo>
                <a:cubicBezTo>
                  <a:pt x="5884807" y="2347612"/>
                  <a:pt x="5783454" y="2388434"/>
                  <a:pt x="5705329" y="2470079"/>
                </a:cubicBezTo>
                <a:cubicBezTo>
                  <a:pt x="5627203" y="2551723"/>
                  <a:pt x="5588141" y="2656946"/>
                  <a:pt x="5588141" y="2785748"/>
                </a:cubicBezTo>
                <a:lnTo>
                  <a:pt x="5588141" y="3824605"/>
                </a:lnTo>
                <a:lnTo>
                  <a:pt x="6016775" y="3824605"/>
                </a:lnTo>
                <a:lnTo>
                  <a:pt x="6016775" y="2887100"/>
                </a:lnTo>
                <a:cubicBezTo>
                  <a:pt x="6016775" y="2810382"/>
                  <a:pt x="6037890" y="2772023"/>
                  <a:pt x="6080120" y="2772023"/>
                </a:cubicBezTo>
                <a:cubicBezTo>
                  <a:pt x="6102642" y="2772023"/>
                  <a:pt x="6117775" y="2779765"/>
                  <a:pt x="6125517" y="2795250"/>
                </a:cubicBezTo>
                <a:cubicBezTo>
                  <a:pt x="6133259" y="2810734"/>
                  <a:pt x="6137130" y="2841351"/>
                  <a:pt x="6137130" y="2887100"/>
                </a:cubicBezTo>
                <a:lnTo>
                  <a:pt x="6137130" y="3824605"/>
                </a:lnTo>
                <a:lnTo>
                  <a:pt x="6565765" y="3824605"/>
                </a:lnTo>
                <a:lnTo>
                  <a:pt x="6565765" y="2879710"/>
                </a:lnTo>
                <a:cubicBezTo>
                  <a:pt x="6565765" y="2807919"/>
                  <a:pt x="6586880" y="2772023"/>
                  <a:pt x="6629110" y="2772023"/>
                </a:cubicBezTo>
                <a:cubicBezTo>
                  <a:pt x="6651632" y="2772023"/>
                  <a:pt x="6666589" y="2779589"/>
                  <a:pt x="6673979" y="2794722"/>
                </a:cubicBezTo>
                <a:cubicBezTo>
                  <a:pt x="6681369" y="2809854"/>
                  <a:pt x="6685064" y="2840647"/>
                  <a:pt x="6685064" y="2887100"/>
                </a:cubicBezTo>
                <a:lnTo>
                  <a:pt x="6685064" y="3824605"/>
                </a:lnTo>
                <a:lnTo>
                  <a:pt x="7113699" y="3824605"/>
                </a:lnTo>
                <a:lnTo>
                  <a:pt x="7113699" y="2822699"/>
                </a:lnTo>
                <a:cubicBezTo>
                  <a:pt x="7113699" y="2669263"/>
                  <a:pt x="7079211" y="2551723"/>
                  <a:pt x="7010235" y="2470079"/>
                </a:cubicBezTo>
                <a:cubicBezTo>
                  <a:pt x="6941260" y="2388434"/>
                  <a:pt x="6842019" y="2347612"/>
                  <a:pt x="6712514" y="2347612"/>
                </a:cubicBezTo>
                <a:cubicBezTo>
                  <a:pt x="6630870" y="2347612"/>
                  <a:pt x="6562245" y="2363272"/>
                  <a:pt x="6506643" y="2394592"/>
                </a:cubicBezTo>
                <a:cubicBezTo>
                  <a:pt x="6451040" y="2425913"/>
                  <a:pt x="6398956" y="2478173"/>
                  <a:pt x="6350392" y="2551371"/>
                </a:cubicBezTo>
                <a:cubicBezTo>
                  <a:pt x="6270859" y="2415532"/>
                  <a:pt x="6157190" y="2347612"/>
                  <a:pt x="6009385" y="2347612"/>
                </a:cubicBezTo>
                <a:close/>
                <a:moveTo>
                  <a:pt x="9339447" y="2302214"/>
                </a:moveTo>
                <a:cubicBezTo>
                  <a:pt x="9285955" y="2302214"/>
                  <a:pt x="9239679" y="2321042"/>
                  <a:pt x="9200616" y="2358697"/>
                </a:cubicBezTo>
                <a:cubicBezTo>
                  <a:pt x="9161553" y="2396352"/>
                  <a:pt x="9142022" y="2440870"/>
                  <a:pt x="9142022" y="2492249"/>
                </a:cubicBezTo>
                <a:cubicBezTo>
                  <a:pt x="9142022" y="2547148"/>
                  <a:pt x="9160497" y="2592194"/>
                  <a:pt x="9197449" y="2627385"/>
                </a:cubicBezTo>
                <a:cubicBezTo>
                  <a:pt x="9234400" y="2662577"/>
                  <a:pt x="9281732" y="2680173"/>
                  <a:pt x="9339447" y="2680173"/>
                </a:cubicBezTo>
                <a:cubicBezTo>
                  <a:pt x="9397160" y="2680173"/>
                  <a:pt x="9444494" y="2662577"/>
                  <a:pt x="9481445" y="2627385"/>
                </a:cubicBezTo>
                <a:cubicBezTo>
                  <a:pt x="9518396" y="2592194"/>
                  <a:pt x="9536872" y="2547148"/>
                  <a:pt x="9536872" y="2492249"/>
                </a:cubicBezTo>
                <a:cubicBezTo>
                  <a:pt x="9536872" y="2440870"/>
                  <a:pt x="9517341" y="2396352"/>
                  <a:pt x="9478278" y="2358697"/>
                </a:cubicBezTo>
                <a:cubicBezTo>
                  <a:pt x="9439215" y="2321042"/>
                  <a:pt x="9392937" y="2302214"/>
                  <a:pt x="9339447" y="2302214"/>
                </a:cubicBezTo>
                <a:close/>
                <a:moveTo>
                  <a:pt x="7539222" y="2302214"/>
                </a:moveTo>
                <a:cubicBezTo>
                  <a:pt x="7485730" y="2302214"/>
                  <a:pt x="7439453" y="2321042"/>
                  <a:pt x="7400391" y="2358697"/>
                </a:cubicBezTo>
                <a:cubicBezTo>
                  <a:pt x="7361328" y="2396352"/>
                  <a:pt x="7341796" y="2440870"/>
                  <a:pt x="7341796" y="2492249"/>
                </a:cubicBezTo>
                <a:cubicBezTo>
                  <a:pt x="7341796" y="2547148"/>
                  <a:pt x="7360272" y="2592194"/>
                  <a:pt x="7397223" y="2627385"/>
                </a:cubicBezTo>
                <a:cubicBezTo>
                  <a:pt x="7434175" y="2662577"/>
                  <a:pt x="7481507" y="2680173"/>
                  <a:pt x="7539222" y="2680173"/>
                </a:cubicBezTo>
                <a:cubicBezTo>
                  <a:pt x="7596936" y="2680173"/>
                  <a:pt x="7644269" y="2662577"/>
                  <a:pt x="7681220" y="2627385"/>
                </a:cubicBezTo>
                <a:cubicBezTo>
                  <a:pt x="7718171" y="2592194"/>
                  <a:pt x="7736647" y="2547148"/>
                  <a:pt x="7736647" y="2492249"/>
                </a:cubicBezTo>
                <a:cubicBezTo>
                  <a:pt x="7736647" y="2440870"/>
                  <a:pt x="7717115" y="2396352"/>
                  <a:pt x="7678053" y="2358697"/>
                </a:cubicBezTo>
                <a:cubicBezTo>
                  <a:pt x="7638990" y="2321042"/>
                  <a:pt x="7592713" y="2302214"/>
                  <a:pt x="7539222" y="2302214"/>
                </a:cubicBezTo>
                <a:close/>
                <a:moveTo>
                  <a:pt x="0" y="0"/>
                </a:moveTo>
                <a:lnTo>
                  <a:pt x="12192001" y="0"/>
                </a:lnTo>
                <a:lnTo>
                  <a:pt x="12192001" y="6858519"/>
                </a:lnTo>
                <a:lnTo>
                  <a:pt x="0" y="6858519"/>
                </a:lnTo>
                <a:close/>
              </a:path>
            </a:pathLst>
          </a:cu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dirty="0"/>
          </a:p>
        </p:txBody>
      </p:sp>
      <p:sp>
        <p:nvSpPr>
          <p:cNvPr id="5" name="TextBox 4">
            <a:extLst>
              <a:ext uri="{FF2B5EF4-FFF2-40B4-BE49-F238E27FC236}">
                <a16:creationId xmlns:a16="http://schemas.microsoft.com/office/drawing/2014/main" id="{B98922F0-CF3B-4D67-E04D-B234C41940B4}"/>
              </a:ext>
            </a:extLst>
          </p:cNvPr>
          <p:cNvSpPr txBox="1"/>
          <p:nvPr/>
        </p:nvSpPr>
        <p:spPr>
          <a:xfrm>
            <a:off x="3194403" y="-79147"/>
            <a:ext cx="5803192" cy="1200329"/>
          </a:xfrm>
          <a:prstGeom prst="rect">
            <a:avLst/>
          </a:prstGeom>
          <a:noFill/>
        </p:spPr>
        <p:txBody>
          <a:bodyPr wrap="none" rtlCol="0">
            <a:spAutoFit/>
          </a:bodyPr>
          <a:lstStyle/>
          <a:p>
            <a:r>
              <a:rPr lang="en-US" sz="7200" dirty="0">
                <a:latin typeface="Bauhaus 93" panose="04030905020B02020C02" pitchFamily="82" charset="0"/>
              </a:rPr>
              <a:t>Organization </a:t>
            </a:r>
          </a:p>
        </p:txBody>
      </p:sp>
    </p:spTree>
    <p:extLst>
      <p:ext uri="{BB962C8B-B14F-4D97-AF65-F5344CB8AC3E}">
        <p14:creationId xmlns:p14="http://schemas.microsoft.com/office/powerpoint/2010/main" val="28154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2791</TotalTime>
  <Words>4262</Words>
  <Application>Microsoft Office PowerPoint</Application>
  <PresentationFormat>Widescreen</PresentationFormat>
  <Paragraphs>354</Paragraphs>
  <Slides>38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Bauhaus 93</vt:lpstr>
      <vt:lpstr>Calibri</vt:lpstr>
      <vt:lpstr>ElsevierGulliver</vt:lpstr>
      <vt:lpstr>Gill Sans MT</vt:lpstr>
      <vt:lpstr>Roboto</vt:lpstr>
      <vt:lpstr>Wingdings</vt:lpstr>
      <vt:lpstr>Parcel</vt:lpstr>
      <vt:lpstr>PowerPoint Presentation</vt:lpstr>
      <vt:lpstr>PowerPoint Presentation</vt:lpstr>
      <vt:lpstr>Historical background</vt:lpstr>
      <vt:lpstr>Historical background</vt:lpstr>
      <vt:lpstr>Historical background</vt:lpstr>
      <vt:lpstr>Theoretical Background</vt:lpstr>
      <vt:lpstr>Theoretical Background</vt:lpstr>
      <vt:lpstr>Theoretical Background</vt:lpstr>
      <vt:lpstr>PowerPoint Presentation</vt:lpstr>
      <vt:lpstr>PowerPoint Presentation</vt:lpstr>
      <vt:lpstr>Traditional and modern approaches</vt:lpstr>
      <vt:lpstr>Building blocks of Traditional Approach</vt:lpstr>
      <vt:lpstr>Building blocks of Modern Approach</vt:lpstr>
      <vt:lpstr>Benefits of Data mining at orange</vt:lpstr>
      <vt:lpstr>Text mining</vt:lpstr>
      <vt:lpstr>What is Text Mining</vt:lpstr>
      <vt:lpstr>Examples</vt:lpstr>
      <vt:lpstr>How Algorithms, techniques, methods and approaches works</vt:lpstr>
      <vt:lpstr>Text mining methods</vt:lpstr>
      <vt:lpstr>Text mining techniques</vt:lpstr>
      <vt:lpstr>TF-IDF</vt:lpstr>
      <vt:lpstr>Example</vt:lpstr>
      <vt:lpstr>Graph Mining</vt:lpstr>
      <vt:lpstr>What is Graph Mining?</vt:lpstr>
      <vt:lpstr>Examples</vt:lpstr>
      <vt:lpstr>PowerPoint Presentation</vt:lpstr>
      <vt:lpstr>How graph mining algorithms work?</vt:lpstr>
      <vt:lpstr>Programming languages and tools in industry</vt:lpstr>
      <vt:lpstr>My Application</vt:lpstr>
      <vt:lpstr>PowerPoint Presentation</vt:lpstr>
      <vt:lpstr>PowerPoint Presentation</vt:lpstr>
      <vt:lpstr>PowerPoint Presentation</vt:lpstr>
      <vt:lpstr>PowerPoint Presentation</vt:lpstr>
      <vt:lpstr>PowerPoint Presentation</vt:lpstr>
      <vt:lpstr>PowerPoint Presentation</vt:lpstr>
      <vt:lpstr>Thank you</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YOUSEF ABU ALI</dc:creator>
  <cp:lastModifiedBy>YOUSEF ABU ALI</cp:lastModifiedBy>
  <cp:revision>3</cp:revision>
  <dcterms:created xsi:type="dcterms:W3CDTF">2023-11-30T10:40:27Z</dcterms:created>
  <dcterms:modified xsi:type="dcterms:W3CDTF">2023-12-23T18:08:47Z</dcterms:modified>
</cp:coreProperties>
</file>